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7" r:id="rId4"/>
    <p:sldMasterId id="2147483975" r:id="rId5"/>
  </p:sldMasterIdLst>
  <p:notesMasterIdLst>
    <p:notesMasterId r:id="rId18"/>
  </p:notesMasterIdLst>
  <p:handoutMasterIdLst>
    <p:handoutMasterId r:id="rId19"/>
  </p:handoutMasterIdLst>
  <p:sldIdLst>
    <p:sldId id="476" r:id="rId6"/>
    <p:sldId id="431" r:id="rId7"/>
    <p:sldId id="479" r:id="rId8"/>
    <p:sldId id="478" r:id="rId9"/>
    <p:sldId id="468" r:id="rId10"/>
    <p:sldId id="480" r:id="rId11"/>
    <p:sldId id="481" r:id="rId12"/>
    <p:sldId id="483" r:id="rId13"/>
    <p:sldId id="484" r:id="rId14"/>
    <p:sldId id="485" r:id="rId15"/>
    <p:sldId id="477" r:id="rId16"/>
    <p:sldId id="482"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Heagy" initials="EH" lastIdx="0" clrIdx="0">
    <p:extLst>
      <p:ext uri="{19B8F6BF-5375-455C-9EA6-DF929625EA0E}">
        <p15:presenceInfo xmlns:p15="http://schemas.microsoft.com/office/powerpoint/2012/main" userId="S-1-5-21-3683322084-4214654133-3264238430-79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0EA00"/>
    <a:srgbClr val="FFCC66"/>
    <a:srgbClr val="FFAD09"/>
    <a:srgbClr val="FF8C19"/>
    <a:srgbClr val="FF6600"/>
    <a:srgbClr val="FF9933"/>
    <a:srgbClr val="FF9966"/>
    <a:srgbClr val="111111"/>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9" autoAdjust="0"/>
    <p:restoredTop sz="92979" autoAdjust="0"/>
  </p:normalViewPr>
  <p:slideViewPr>
    <p:cSldViewPr snapToGrid="0" snapToObjects="1">
      <p:cViewPr varScale="1">
        <p:scale>
          <a:sx n="65" d="100"/>
          <a:sy n="65" d="100"/>
        </p:scale>
        <p:origin x="1244" y="56"/>
      </p:cViewPr>
      <p:guideLst>
        <p:guide orient="horz" pos="2160"/>
        <p:guide pos="2880"/>
      </p:guideLst>
    </p:cSldViewPr>
  </p:slideViewPr>
  <p:outlineViewPr>
    <p:cViewPr>
      <p:scale>
        <a:sx n="33" d="100"/>
        <a:sy n="33" d="100"/>
      </p:scale>
      <p:origin x="0" y="-5394"/>
    </p:cViewPr>
  </p:outlineViewPr>
  <p:notesTextViewPr>
    <p:cViewPr>
      <p:scale>
        <a:sx n="100" d="100"/>
        <a:sy n="100" d="100"/>
      </p:scale>
      <p:origin x="0" y="0"/>
    </p:cViewPr>
  </p:notesTextViewPr>
  <p:sorterViewPr>
    <p:cViewPr varScale="1">
      <p:scale>
        <a:sx n="1" d="1"/>
        <a:sy n="1" d="1"/>
      </p:scale>
      <p:origin x="0" y="-33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052" cy="465456"/>
          </a:xfrm>
          <a:prstGeom prst="rect">
            <a:avLst/>
          </a:prstGeom>
        </p:spPr>
        <p:txBody>
          <a:bodyPr vert="horz" lIns="91500" tIns="45750" rIns="91500" bIns="45750" rtlCol="0"/>
          <a:lstStyle>
            <a:lvl1pPr algn="l">
              <a:defRPr sz="1200"/>
            </a:lvl1pPr>
          </a:lstStyle>
          <a:p>
            <a:endParaRPr lang="en-US" dirty="0"/>
          </a:p>
        </p:txBody>
      </p:sp>
      <p:sp>
        <p:nvSpPr>
          <p:cNvPr id="3" name="Date Placeholder 2"/>
          <p:cNvSpPr>
            <a:spLocks noGrp="1"/>
          </p:cNvSpPr>
          <p:nvPr>
            <p:ph type="dt" sz="quarter" idx="1"/>
          </p:nvPr>
        </p:nvSpPr>
        <p:spPr>
          <a:xfrm>
            <a:off x="3970760" y="0"/>
            <a:ext cx="3038052" cy="465456"/>
          </a:xfrm>
          <a:prstGeom prst="rect">
            <a:avLst/>
          </a:prstGeom>
        </p:spPr>
        <p:txBody>
          <a:bodyPr vert="horz" lIns="91500" tIns="45750" rIns="91500" bIns="45750" rtlCol="0"/>
          <a:lstStyle>
            <a:lvl1pPr algn="r">
              <a:defRPr sz="1200"/>
            </a:lvl1pPr>
          </a:lstStyle>
          <a:p>
            <a:fld id="{95ED5EEB-F9AA-4196-89B3-EF18CAD21757}" type="datetimeFigureOut">
              <a:rPr lang="en-US" smtClean="0"/>
              <a:pPr/>
              <a:t>11/5/2017</a:t>
            </a:fld>
            <a:endParaRPr lang="en-US" dirty="0"/>
          </a:p>
        </p:txBody>
      </p:sp>
      <p:sp>
        <p:nvSpPr>
          <p:cNvPr id="4" name="Footer Placeholder 3"/>
          <p:cNvSpPr>
            <a:spLocks noGrp="1"/>
          </p:cNvSpPr>
          <p:nvPr>
            <p:ph type="ftr" sz="quarter" idx="2"/>
          </p:nvPr>
        </p:nvSpPr>
        <p:spPr>
          <a:xfrm>
            <a:off x="0" y="8830946"/>
            <a:ext cx="3038052" cy="465455"/>
          </a:xfrm>
          <a:prstGeom prst="rect">
            <a:avLst/>
          </a:prstGeom>
        </p:spPr>
        <p:txBody>
          <a:bodyPr vert="horz" lIns="91500" tIns="45750" rIns="91500" bIns="457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60" y="8830946"/>
            <a:ext cx="3038052" cy="465455"/>
          </a:xfrm>
          <a:prstGeom prst="rect">
            <a:avLst/>
          </a:prstGeom>
        </p:spPr>
        <p:txBody>
          <a:bodyPr vert="horz" lIns="91500" tIns="45750" rIns="91500" bIns="45750" rtlCol="0" anchor="b"/>
          <a:lstStyle>
            <a:lvl1pPr algn="r">
              <a:defRPr sz="1200"/>
            </a:lvl1pPr>
          </a:lstStyle>
          <a:p>
            <a:fld id="{415089B3-B9E2-4CE6-B604-92DFC74DD102}" type="slidenum">
              <a:rPr lang="en-US" smtClean="0"/>
              <a:pPr/>
              <a:t>‹#›</a:t>
            </a:fld>
            <a:endParaRPr lang="en-US" dirty="0"/>
          </a:p>
        </p:txBody>
      </p:sp>
    </p:spTree>
    <p:extLst>
      <p:ext uri="{BB962C8B-B14F-4D97-AF65-F5344CB8AC3E}">
        <p14:creationId xmlns:p14="http://schemas.microsoft.com/office/powerpoint/2010/main" val="3183588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052" cy="465456"/>
          </a:xfrm>
          <a:prstGeom prst="rect">
            <a:avLst/>
          </a:prstGeom>
        </p:spPr>
        <p:txBody>
          <a:bodyPr vert="horz" lIns="93165" tIns="46583" rIns="93165" bIns="46583"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760" y="0"/>
            <a:ext cx="3038052" cy="465456"/>
          </a:xfrm>
          <a:prstGeom prst="rect">
            <a:avLst/>
          </a:prstGeom>
        </p:spPr>
        <p:txBody>
          <a:bodyPr vert="horz" wrap="square" lIns="93165" tIns="46583" rIns="93165" bIns="46583" numCol="1" anchor="t" anchorCtr="0" compatLnSpc="1">
            <a:prstTxWarp prst="textNoShape">
              <a:avLst/>
            </a:prstTxWarp>
          </a:bodyPr>
          <a:lstStyle>
            <a:lvl1pPr algn="r" eaLnBrk="1" hangingPunct="1">
              <a:defRPr sz="1200">
                <a:latin typeface="Calibri" charset="0"/>
              </a:defRPr>
            </a:lvl1pPr>
          </a:lstStyle>
          <a:p>
            <a:pPr>
              <a:defRPr/>
            </a:pPr>
            <a:fld id="{8B4CC15D-190E-0B49-8519-6C8A8EDB01E3}" type="datetimeFigureOut">
              <a:rPr lang="en-US"/>
              <a:pPr>
                <a:defRPr/>
              </a:pPr>
              <a:t>11/5/2017</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65" tIns="46583" rIns="93165" bIns="46583" rtlCol="0" anchor="ctr"/>
          <a:lstStyle/>
          <a:p>
            <a:pPr lvl="0"/>
            <a:endParaRPr lang="en-US" noProof="0" dirty="0"/>
          </a:p>
        </p:txBody>
      </p:sp>
      <p:sp>
        <p:nvSpPr>
          <p:cNvPr id="5" name="Notes Placeholder 4"/>
          <p:cNvSpPr>
            <a:spLocks noGrp="1"/>
          </p:cNvSpPr>
          <p:nvPr>
            <p:ph type="body" sz="quarter" idx="3"/>
          </p:nvPr>
        </p:nvSpPr>
        <p:spPr>
          <a:xfrm>
            <a:off x="700723" y="4416267"/>
            <a:ext cx="5608956" cy="4182745"/>
          </a:xfrm>
          <a:prstGeom prst="rect">
            <a:avLst/>
          </a:prstGeom>
        </p:spPr>
        <p:txBody>
          <a:bodyPr vert="horz" lIns="93165" tIns="46583" rIns="93165" bIns="4658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356"/>
            <a:ext cx="3038052" cy="465456"/>
          </a:xfrm>
          <a:prstGeom prst="rect">
            <a:avLst/>
          </a:prstGeom>
        </p:spPr>
        <p:txBody>
          <a:bodyPr vert="horz" lIns="93165" tIns="46583" rIns="93165" bIns="46583"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760" y="8829356"/>
            <a:ext cx="3038052" cy="465456"/>
          </a:xfrm>
          <a:prstGeom prst="rect">
            <a:avLst/>
          </a:prstGeom>
        </p:spPr>
        <p:txBody>
          <a:bodyPr vert="horz" wrap="square" lIns="93165" tIns="46583" rIns="93165" bIns="46583" numCol="1" anchor="b" anchorCtr="0" compatLnSpc="1">
            <a:prstTxWarp prst="textNoShape">
              <a:avLst/>
            </a:prstTxWarp>
          </a:bodyPr>
          <a:lstStyle>
            <a:lvl1pPr algn="r" eaLnBrk="1" hangingPunct="1">
              <a:defRPr sz="1200">
                <a:latin typeface="Calibri" charset="0"/>
              </a:defRPr>
            </a:lvl1pPr>
          </a:lstStyle>
          <a:p>
            <a:pPr>
              <a:defRPr/>
            </a:pPr>
            <a:fld id="{C01BE5B8-7546-6046-B91A-C802556DDD03}" type="slidenum">
              <a:rPr lang="en-US"/>
              <a:pPr>
                <a:defRPr/>
              </a:pPr>
              <a:t>‹#›</a:t>
            </a:fld>
            <a:endParaRPr lang="en-US" dirty="0"/>
          </a:p>
        </p:txBody>
      </p:sp>
    </p:spTree>
    <p:extLst>
      <p:ext uri="{BB962C8B-B14F-4D97-AF65-F5344CB8AC3E}">
        <p14:creationId xmlns:p14="http://schemas.microsoft.com/office/powerpoint/2010/main" val="309509224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really valuable part of Dream Wakers are the essays by many of the mentor authors whose books are featured.</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1</a:t>
            </a:fld>
            <a:endParaRPr lang="en-US" dirty="0"/>
          </a:p>
        </p:txBody>
      </p:sp>
    </p:spTree>
    <p:extLst>
      <p:ext uri="{BB962C8B-B14F-4D97-AF65-F5344CB8AC3E}">
        <p14:creationId xmlns:p14="http://schemas.microsoft.com/office/powerpoint/2010/main" val="2289639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10</a:t>
            </a:fld>
            <a:endParaRPr lang="en-US" dirty="0"/>
          </a:p>
        </p:txBody>
      </p:sp>
    </p:spTree>
    <p:extLst>
      <p:ext uri="{BB962C8B-B14F-4D97-AF65-F5344CB8AC3E}">
        <p14:creationId xmlns:p14="http://schemas.microsoft.com/office/powerpoint/2010/main" val="1450626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books I have brought to share, you will find inside</a:t>
            </a:r>
            <a:r>
              <a:rPr lang="en-US" baseline="0" dirty="0" smtClean="0"/>
              <a:t> the front cover either Ruth </a:t>
            </a:r>
            <a:r>
              <a:rPr lang="en-US" baseline="0" dirty="0" err="1" smtClean="0"/>
              <a:t>Culham’s</a:t>
            </a:r>
            <a:r>
              <a:rPr lang="en-US" baseline="0" dirty="0" smtClean="0"/>
              <a:t> comments and suggestions from Dream Wakers or a list of some of the criteria she used to evaluate books inside the books- the books with the evaluation are titles that were published after her book, and a few books I have used that were not in Dream Wakers. You might also look at the Epic books website if you already have an account set up and search for my collection of Dream Wakers authors and their books.</a:t>
            </a:r>
            <a:endParaRPr lang="en-US" dirty="0"/>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11</a:t>
            </a:fld>
            <a:endParaRPr lang="en-US" dirty="0"/>
          </a:p>
        </p:txBody>
      </p:sp>
    </p:spTree>
    <p:extLst>
      <p:ext uri="{BB962C8B-B14F-4D97-AF65-F5344CB8AC3E}">
        <p14:creationId xmlns:p14="http://schemas.microsoft.com/office/powerpoint/2010/main" val="4104772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12</a:t>
            </a:fld>
            <a:endParaRPr lang="en-US" dirty="0"/>
          </a:p>
        </p:txBody>
      </p:sp>
    </p:spTree>
    <p:extLst>
      <p:ext uri="{BB962C8B-B14F-4D97-AF65-F5344CB8AC3E}">
        <p14:creationId xmlns:p14="http://schemas.microsoft.com/office/powerpoint/2010/main" val="3514255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2</a:t>
            </a:fld>
            <a:endParaRPr lang="en-US" dirty="0"/>
          </a:p>
        </p:txBody>
      </p:sp>
    </p:spTree>
    <p:extLst>
      <p:ext uri="{BB962C8B-B14F-4D97-AF65-F5344CB8AC3E}">
        <p14:creationId xmlns:p14="http://schemas.microsoft.com/office/powerpoint/2010/main" val="1947005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High-quality diverse texts help students identify</a:t>
            </a:r>
            <a:r>
              <a:rPr lang="en-US" baseline="0" dirty="0" smtClean="0"/>
              <a:t> in a positive way with their culture and develop a positive view of other cultures.</a:t>
            </a:r>
            <a:endParaRPr lang="en-US" dirty="0"/>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3</a:t>
            </a:fld>
            <a:endParaRPr lang="en-US" dirty="0"/>
          </a:p>
        </p:txBody>
      </p:sp>
    </p:spTree>
    <p:extLst>
      <p:ext uri="{BB962C8B-B14F-4D97-AF65-F5344CB8AC3E}">
        <p14:creationId xmlns:p14="http://schemas.microsoft.com/office/powerpoint/2010/main" val="703888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are lucky, we all have important books that have helped shape our view of the world, develop</a:t>
            </a:r>
            <a:r>
              <a:rPr lang="en-US" baseline="0" dirty="0" smtClean="0"/>
              <a:t> our moral compass and sense of compassion- because in their pages we found ourselves. We are also lucky to find books that allow us to hear voices from a variety of cultures and gain multiple perspectives. The question is, will our students fall in love with reading and read so widely if they don’t find themselves in the books they read?</a:t>
            </a:r>
            <a:endParaRPr lang="en-US" dirty="0"/>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4</a:t>
            </a:fld>
            <a:endParaRPr lang="en-US" dirty="0"/>
          </a:p>
        </p:txBody>
      </p:sp>
    </p:spTree>
    <p:extLst>
      <p:ext uri="{BB962C8B-B14F-4D97-AF65-F5344CB8AC3E}">
        <p14:creationId xmlns:p14="http://schemas.microsoft.com/office/powerpoint/2010/main" val="2065180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this thought: Books convey powerful messages about WHAT and WHO matters</a:t>
            </a:r>
            <a:endParaRPr lang="en-US" dirty="0"/>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5</a:t>
            </a:fld>
            <a:endParaRPr lang="en-US" dirty="0"/>
          </a:p>
        </p:txBody>
      </p:sp>
    </p:spTree>
    <p:extLst>
      <p:ext uri="{BB962C8B-B14F-4D97-AF65-F5344CB8AC3E}">
        <p14:creationId xmlns:p14="http://schemas.microsoft.com/office/powerpoint/2010/main" val="802539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supports the use of reading to improve writing, and even suggests the way to accomplish it- using models. Reading and writing use the same intellectual strategies, the processes are similar, and they use many of the same skills. </a:t>
            </a:r>
            <a:endParaRPr lang="en-US" dirty="0"/>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6</a:t>
            </a:fld>
            <a:endParaRPr lang="en-US" dirty="0"/>
          </a:p>
        </p:txBody>
      </p:sp>
    </p:spTree>
    <p:extLst>
      <p:ext uri="{BB962C8B-B14F-4D97-AF65-F5344CB8AC3E}">
        <p14:creationId xmlns:p14="http://schemas.microsoft.com/office/powerpoint/2010/main" val="3885665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7</a:t>
            </a:fld>
            <a:endParaRPr lang="en-US" dirty="0"/>
          </a:p>
        </p:txBody>
      </p:sp>
    </p:spTree>
    <p:extLst>
      <p:ext uri="{BB962C8B-B14F-4D97-AF65-F5344CB8AC3E}">
        <p14:creationId xmlns:p14="http://schemas.microsoft.com/office/powerpoint/2010/main" val="4151555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8</a:t>
            </a:fld>
            <a:endParaRPr lang="en-US" dirty="0"/>
          </a:p>
        </p:txBody>
      </p:sp>
    </p:spTree>
    <p:extLst>
      <p:ext uri="{BB962C8B-B14F-4D97-AF65-F5344CB8AC3E}">
        <p14:creationId xmlns:p14="http://schemas.microsoft.com/office/powerpoint/2010/main" val="1913165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1BE5B8-7546-6046-B91A-C802556DDD03}" type="slidenum">
              <a:rPr lang="en-US" smtClean="0"/>
              <a:pPr>
                <a:defRPr/>
              </a:pPr>
              <a:t>9</a:t>
            </a:fld>
            <a:endParaRPr lang="en-US" dirty="0"/>
          </a:p>
        </p:txBody>
      </p:sp>
    </p:spTree>
    <p:extLst>
      <p:ext uri="{BB962C8B-B14F-4D97-AF65-F5344CB8AC3E}">
        <p14:creationId xmlns:p14="http://schemas.microsoft.com/office/powerpoint/2010/main" val="415123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104789323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21495516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36692226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6"/>
          <p:cNvSpPr>
            <a:spLocks noGrp="1"/>
          </p:cNvSpPr>
          <p:nvPr>
            <p:ph type="body" sz="quarter" idx="13"/>
          </p:nvPr>
        </p:nvSpPr>
        <p:spPr>
          <a:xfrm>
            <a:off x="609600" y="1758950"/>
            <a:ext cx="8153400" cy="4189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4"/>
          </p:nvPr>
        </p:nvSpPr>
        <p:spPr/>
        <p:txBody>
          <a:bodyPr/>
          <a:lstStyle>
            <a:lvl1pPr>
              <a:defRPr/>
            </a:lvl1pPr>
          </a:lstStyle>
          <a:p>
            <a:pPr>
              <a:defRPr/>
            </a:pPr>
            <a:fld id="{C30729FD-B769-E147-BC74-1CC70BF12236}" type="slidenum">
              <a:rPr lang="en-US"/>
              <a:pPr>
                <a:defRPr/>
              </a:pPr>
              <a:t>‹#›</a:t>
            </a:fld>
            <a:endParaRPr lang="en-US" dirty="0"/>
          </a:p>
        </p:txBody>
      </p:sp>
    </p:spTree>
    <p:extLst>
      <p:ext uri="{BB962C8B-B14F-4D97-AF65-F5344CB8AC3E}">
        <p14:creationId xmlns:p14="http://schemas.microsoft.com/office/powerpoint/2010/main" val="210004088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9"/>
          <p:cNvSpPr/>
          <p:nvPr/>
        </p:nvSpPr>
        <p:spPr>
          <a:xfrm>
            <a:off x="6747" y="5821439"/>
            <a:ext cx="2249488" cy="87259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10"/>
          <p:cNvSpPr/>
          <p:nvPr/>
        </p:nvSpPr>
        <p:spPr>
          <a:xfrm>
            <a:off x="2359025" y="5819851"/>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8" name="Title 7"/>
          <p:cNvSpPr>
            <a:spLocks noGrp="1"/>
          </p:cNvSpPr>
          <p:nvPr>
            <p:ph type="ctrTitle"/>
          </p:nvPr>
        </p:nvSpPr>
        <p:spPr>
          <a:xfrm>
            <a:off x="2359025" y="3877734"/>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59025" y="5819851"/>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102791" y="5945168"/>
            <a:ext cx="2057400" cy="685800"/>
          </a:xfrm>
          <a:prstGeom prst="rect">
            <a:avLst/>
          </a:prstGeom>
        </p:spPr>
        <p:txBody>
          <a:bodyPr>
            <a:noAutofit/>
          </a:bodyPr>
          <a:lstStyle>
            <a:lvl1pPr algn="ctr" eaLnBrk="1" hangingPunct="1">
              <a:defRPr sz="2000">
                <a:solidFill>
                  <a:srgbClr val="FFFFFF"/>
                </a:solidFill>
                <a:latin typeface="Arial" pitchFamily="-109" charset="0"/>
                <a:ea typeface="+mn-ea"/>
                <a:cs typeface="+mn-cs"/>
              </a:defRPr>
            </a:lvl1pPr>
          </a:lstStyle>
          <a:p>
            <a:pPr>
              <a:defRPr/>
            </a:pPr>
            <a:endParaRPr lang="en-US" dirty="0"/>
          </a:p>
        </p:txBody>
      </p:sp>
      <p:sp>
        <p:nvSpPr>
          <p:cNvPr id="12" name="Rectangle 11"/>
          <p:cNvSpPr/>
          <p:nvPr userDrawn="1"/>
        </p:nvSpPr>
        <p:spPr>
          <a:xfrm>
            <a:off x="2359024" y="6534226"/>
            <a:ext cx="6784975" cy="159808"/>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13" name="Picture 1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549686" y="446640"/>
            <a:ext cx="2409147" cy="726077"/>
          </a:xfrm>
          <a:prstGeom prst="rect">
            <a:avLst/>
          </a:prstGeom>
        </p:spPr>
      </p:pic>
    </p:spTree>
    <p:extLst>
      <p:ext uri="{BB962C8B-B14F-4D97-AF65-F5344CB8AC3E}">
        <p14:creationId xmlns:p14="http://schemas.microsoft.com/office/powerpoint/2010/main" val="156089706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5592209" cy="990600"/>
          </a:xfrm>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935162"/>
            <a:ext cx="8153400" cy="4495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2"/>
          <p:cNvSpPr>
            <a:spLocks noGrp="1"/>
          </p:cNvSpPr>
          <p:nvPr>
            <p:ph type="ftr" sz="quarter" idx="10"/>
          </p:nvPr>
        </p:nvSpPr>
        <p:spPr>
          <a:xfrm>
            <a:off x="609600" y="6430962"/>
            <a:ext cx="5421313" cy="365125"/>
          </a:xfrm>
        </p:spPr>
        <p:txBody>
          <a:bodyPr/>
          <a:lstStyle>
            <a:lvl1pPr>
              <a:defRPr/>
            </a:lvl1pPr>
          </a:lstStyle>
          <a:p>
            <a:pPr>
              <a:defRPr/>
            </a:pPr>
            <a:endParaRPr lang="en-US" dirty="0">
              <a:solidFill>
                <a:srgbClr val="FFFFFF"/>
              </a:solidFill>
            </a:endParaRPr>
          </a:p>
        </p:txBody>
      </p:sp>
      <p:sp>
        <p:nvSpPr>
          <p:cNvPr id="5" name="Slide Number Placeholder 22"/>
          <p:cNvSpPr>
            <a:spLocks noGrp="1"/>
          </p:cNvSpPr>
          <p:nvPr>
            <p:ph type="sldNum" sz="quarter" idx="11"/>
          </p:nvPr>
        </p:nvSpPr>
        <p:spPr/>
        <p:txBody>
          <a:bodyPr/>
          <a:lstStyle>
            <a:lvl1pPr>
              <a:defRPr/>
            </a:lvl1pPr>
          </a:lstStyle>
          <a:p>
            <a:pPr>
              <a:defRPr/>
            </a:pPr>
            <a:fld id="{0CF7742E-55C5-4741-9CCC-A9A3B47F01D1}" type="slidenum">
              <a:rPr lang="en-US"/>
              <a:pPr>
                <a:defRPr/>
              </a:pPr>
              <a:t>‹#›</a:t>
            </a:fld>
            <a:endParaRPr lang="en-US" dirty="0"/>
          </a:p>
        </p:txBody>
      </p:sp>
    </p:spTree>
    <p:extLst>
      <p:ext uri="{BB962C8B-B14F-4D97-AF65-F5344CB8AC3E}">
        <p14:creationId xmlns:p14="http://schemas.microsoft.com/office/powerpoint/2010/main" val="361807533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bwMode="white">
          <a:xfrm>
            <a:off x="0" y="1612375"/>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Rectangle 7"/>
          <p:cNvSpPr/>
          <p:nvPr/>
        </p:nvSpPr>
        <p:spPr>
          <a:xfrm>
            <a:off x="0" y="1600200"/>
            <a:ext cx="1295400" cy="114748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 name="Text Placeholder 2"/>
          <p:cNvSpPr>
            <a:spLocks noGrp="1"/>
          </p:cNvSpPr>
          <p:nvPr>
            <p:ph type="body" idx="1"/>
          </p:nvPr>
        </p:nvSpPr>
        <p:spPr>
          <a:xfrm>
            <a:off x="1371600" y="3065930"/>
            <a:ext cx="7123113" cy="1673225"/>
          </a:xfrm>
        </p:spPr>
        <p:txBody>
          <a:bodyPr/>
          <a:lstStyle>
            <a:lvl1pPr marL="0" indent="0">
              <a:buNone/>
              <a:defRPr sz="2800">
                <a:solidFill>
                  <a:srgbClr val="004080"/>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8" name="Slide Number Placeholder 12"/>
          <p:cNvSpPr>
            <a:spLocks noGrp="1"/>
          </p:cNvSpPr>
          <p:nvPr>
            <p:ph type="sldNum" sz="quarter" idx="10"/>
          </p:nvPr>
        </p:nvSpPr>
        <p:spPr>
          <a:xfrm>
            <a:off x="0" y="1752600"/>
            <a:ext cx="1295400" cy="701675"/>
          </a:xfrm>
        </p:spPr>
        <p:txBody>
          <a:bodyPr>
            <a:noAutofit/>
          </a:bodyPr>
          <a:lstStyle>
            <a:lvl1pPr>
              <a:defRPr sz="2400"/>
            </a:lvl1pPr>
          </a:lstStyle>
          <a:p>
            <a:pPr>
              <a:defRPr/>
            </a:pPr>
            <a:fld id="{47DC03CE-6BF9-E546-AFD0-0A3E6E5A3EAE}" type="slidenum">
              <a:rPr lang="en-US"/>
              <a:pPr>
                <a:defRPr/>
              </a:pPr>
              <a:t>‹#›</a:t>
            </a:fld>
            <a:endParaRPr lang="en-US" dirty="0"/>
          </a:p>
        </p:txBody>
      </p:sp>
      <p:sp>
        <p:nvSpPr>
          <p:cNvPr id="9" name="Footer Placeholder 13"/>
          <p:cNvSpPr>
            <a:spLocks noGrp="1"/>
          </p:cNvSpPr>
          <p:nvPr>
            <p:ph type="ftr" sz="quarter" idx="11"/>
          </p:nvPr>
        </p:nvSpPr>
        <p:spPr/>
        <p:txBody>
          <a:bodyPr/>
          <a:lstStyle>
            <a:lvl1pPr>
              <a:defRPr/>
            </a:lvl1pPr>
          </a:lstStyle>
          <a:p>
            <a:pPr>
              <a:defRPr/>
            </a:pPr>
            <a:endParaRPr lang="en-US" dirty="0">
              <a:solidFill>
                <a:srgbClr val="FFFFFF"/>
              </a:solidFill>
            </a:endParaRPr>
          </a:p>
        </p:txBody>
      </p:sp>
      <p:sp>
        <p:nvSpPr>
          <p:cNvPr id="11" name="Rectangle 10"/>
          <p:cNvSpPr/>
          <p:nvPr userDrawn="1"/>
        </p:nvSpPr>
        <p:spPr>
          <a:xfrm>
            <a:off x="1371600" y="2579407"/>
            <a:ext cx="7772400" cy="168275"/>
          </a:xfrm>
          <a:prstGeom prst="rect">
            <a:avLst/>
          </a:prstGeom>
          <a:gradFill>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83618" y="408730"/>
            <a:ext cx="3432796" cy="1034588"/>
          </a:xfrm>
          <a:prstGeom prst="rect">
            <a:avLst/>
          </a:prstGeom>
        </p:spPr>
      </p:pic>
    </p:spTree>
    <p:extLst>
      <p:ext uri="{BB962C8B-B14F-4D97-AF65-F5344CB8AC3E}">
        <p14:creationId xmlns:p14="http://schemas.microsoft.com/office/powerpoint/2010/main" val="42928348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9"/>
          <p:cNvSpPr>
            <a:spLocks noGrp="1"/>
          </p:cNvSpPr>
          <p:nvPr>
            <p:ph type="sldNum" sz="quarter" idx="10"/>
          </p:nvPr>
        </p:nvSpPr>
        <p:spPr/>
        <p:txBody>
          <a:bodyPr/>
          <a:lstStyle>
            <a:lvl1pPr>
              <a:defRPr/>
            </a:lvl1pPr>
          </a:lstStyle>
          <a:p>
            <a:pPr>
              <a:defRPr/>
            </a:pPr>
            <a:fld id="{0084F287-C77C-0B43-9555-676D739CCD5F}" type="slidenum">
              <a:rPr lang="en-US"/>
              <a:pPr>
                <a:defRPr/>
              </a:pPr>
              <a:t>‹#›</a:t>
            </a:fld>
            <a:endParaRPr lang="en-US" dirty="0"/>
          </a:p>
        </p:txBody>
      </p:sp>
      <p:sp>
        <p:nvSpPr>
          <p:cNvPr id="7" name="Footer Placeholder 11"/>
          <p:cNvSpPr>
            <a:spLocks noGrp="1"/>
          </p:cNvSpPr>
          <p:nvPr>
            <p:ph type="ftr" sz="quarter" idx="11"/>
          </p:nvPr>
        </p:nvSpPr>
        <p:spPr/>
        <p:txBody>
          <a:bodyPr rtlCol="0"/>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308080772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88552"/>
            <a:ext cx="59817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gradFill>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gra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8" name="Slide Number Placeholder 11"/>
          <p:cNvSpPr>
            <a:spLocks noGrp="1"/>
          </p:cNvSpPr>
          <p:nvPr>
            <p:ph type="sldNum" sz="quarter" idx="10"/>
          </p:nvPr>
        </p:nvSpPr>
        <p:spPr/>
        <p:txBody>
          <a:bodyPr/>
          <a:lstStyle>
            <a:lvl1pPr>
              <a:defRPr/>
            </a:lvl1pPr>
          </a:lstStyle>
          <a:p>
            <a:pPr>
              <a:defRPr/>
            </a:pPr>
            <a:fld id="{0EA82218-0A47-8848-8DAC-09D3D5A484B6}" type="slidenum">
              <a:rPr lang="en-US"/>
              <a:pPr>
                <a:defRPr/>
              </a:pPr>
              <a:t>‹#›</a:t>
            </a:fld>
            <a:endParaRPr lang="en-US" dirty="0"/>
          </a:p>
        </p:txBody>
      </p:sp>
      <p:sp>
        <p:nvSpPr>
          <p:cNvPr id="9" name="Footer Placeholder 13"/>
          <p:cNvSpPr>
            <a:spLocks noGrp="1"/>
          </p:cNvSpPr>
          <p:nvPr>
            <p:ph type="ftr" sz="quarter" idx="11"/>
          </p:nvPr>
        </p:nvSpPr>
        <p:spPr/>
        <p:txBody>
          <a:bodyPr rtlCol="0"/>
          <a:lstStyle>
            <a:lvl1pPr>
              <a:defRPr/>
            </a:lvl1pPr>
          </a:lstStyle>
          <a:p>
            <a:pPr>
              <a:defRPr/>
            </a:pPr>
            <a:endParaRPr lang="en-US" dirty="0">
              <a:solidFill>
                <a:srgbClr val="FFFFFF"/>
              </a:solidFill>
            </a:endParaRPr>
          </a:p>
        </p:txBody>
      </p:sp>
    </p:spTree>
    <p:extLst>
      <p:ext uri="{BB962C8B-B14F-4D97-AF65-F5344CB8AC3E}">
        <p14:creationId xmlns:p14="http://schemas.microsoft.com/office/powerpoint/2010/main" val="257638139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solidFill>
                <a:srgbClr val="FFFFFF"/>
              </a:solidFill>
            </a:endParaRPr>
          </a:p>
        </p:txBody>
      </p:sp>
      <p:sp>
        <p:nvSpPr>
          <p:cNvPr id="5" name="Slide Number Placeholder 22"/>
          <p:cNvSpPr>
            <a:spLocks noGrp="1"/>
          </p:cNvSpPr>
          <p:nvPr>
            <p:ph type="sldNum" sz="quarter" idx="11"/>
          </p:nvPr>
        </p:nvSpPr>
        <p:spPr/>
        <p:txBody>
          <a:bodyPr/>
          <a:lstStyle>
            <a:lvl1pPr>
              <a:defRPr/>
            </a:lvl1pPr>
          </a:lstStyle>
          <a:p>
            <a:pPr>
              <a:defRPr/>
            </a:pPr>
            <a:fld id="{299EFD85-B501-0648-AE4C-BE4D7408D374}" type="slidenum">
              <a:rPr lang="en-US"/>
              <a:pPr>
                <a:defRPr/>
              </a:pPr>
              <a:t>‹#›</a:t>
            </a:fld>
            <a:endParaRPr lang="en-US" dirty="0"/>
          </a:p>
        </p:txBody>
      </p:sp>
    </p:spTree>
    <p:extLst>
      <p:ext uri="{BB962C8B-B14F-4D97-AF65-F5344CB8AC3E}">
        <p14:creationId xmlns:p14="http://schemas.microsoft.com/office/powerpoint/2010/main" val="13110870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4"/>
          <p:cNvGrpSpPr>
            <a:grpSpLocks/>
          </p:cNvGrpSpPr>
          <p:nvPr/>
        </p:nvGrpSpPr>
        <p:grpSpPr bwMode="auto">
          <a:xfrm>
            <a:off x="6523038" y="6259513"/>
            <a:ext cx="2087562" cy="354012"/>
            <a:chOff x="5019760" y="5948363"/>
            <a:chExt cx="3743240" cy="635000"/>
          </a:xfrm>
        </p:grpSpPr>
        <p:pic>
          <p:nvPicPr>
            <p:cNvPr id="3" name="Picture 5" descr="vine.pn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128000" y="5948363"/>
              <a:ext cx="635000" cy="6350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4" name="Picture 6" descr="google+.png"/>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7359036" y="5948363"/>
              <a:ext cx="635000" cy="6350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5" name="Picture 7" descr="instagram.png"/>
            <p:cNvPicPr>
              <a:picLocks noChangeAspect="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6588329" y="5948363"/>
              <a:ext cx="635000" cy="6350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6" name="Picture 8" descr="facebook.png"/>
            <p:cNvPicPr>
              <a:picLocks noChangeAspect="1"/>
            </p:cNvPicPr>
            <p:nvPr userDrawn="1"/>
          </p:nvPicPr>
          <p:blipFill>
            <a:blip r:embed="rId5" cstate="email">
              <a:extLst>
                <a:ext uri="{28A0092B-C50C-407E-A947-70E740481C1C}">
                  <a14:useLocalDpi xmlns:a14="http://schemas.microsoft.com/office/drawing/2010/main" val="0"/>
                </a:ext>
              </a:extLst>
            </a:blip>
            <a:srcRect/>
            <a:stretch>
              <a:fillRect/>
            </a:stretch>
          </p:blipFill>
          <p:spPr bwMode="auto">
            <a:xfrm>
              <a:off x="5817623" y="5948363"/>
              <a:ext cx="635000" cy="6350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7" name="Picture 9" descr="twitter.png"/>
            <p:cNvPicPr>
              <a:picLocks noChangeAspect="1"/>
            </p:cNvPicPr>
            <p:nvPr userDrawn="1"/>
          </p:nvPicPr>
          <p:blipFill>
            <a:blip r:embed="rId6" cstate="email">
              <a:extLst>
                <a:ext uri="{28A0092B-C50C-407E-A947-70E740481C1C}">
                  <a14:useLocalDpi xmlns:a14="http://schemas.microsoft.com/office/drawing/2010/main" val="0"/>
                </a:ext>
              </a:extLst>
            </a:blip>
            <a:srcRect/>
            <a:stretch>
              <a:fillRect/>
            </a:stretch>
          </p:blipFill>
          <p:spPr bwMode="auto">
            <a:xfrm>
              <a:off x="5019760" y="5948363"/>
              <a:ext cx="635000" cy="6350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grpSp>
    </p:spTree>
    <p:extLst>
      <p:ext uri="{BB962C8B-B14F-4D97-AF65-F5344CB8AC3E}">
        <p14:creationId xmlns:p14="http://schemas.microsoft.com/office/powerpoint/2010/main" val="385590465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24453616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5995307"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2"/>
          <p:cNvSpPr>
            <a:spLocks noGrp="1"/>
          </p:cNvSpPr>
          <p:nvPr>
            <p:ph type="ftr" sz="quarter" idx="10"/>
          </p:nvPr>
        </p:nvSpPr>
        <p:spPr/>
        <p:txBody>
          <a:bodyPr/>
          <a:lstStyle>
            <a:lvl1pPr>
              <a:defRPr/>
            </a:lvl1pPr>
          </a:lstStyle>
          <a:p>
            <a:pPr>
              <a:defRPr/>
            </a:pPr>
            <a:endParaRPr lang="en-US" dirty="0">
              <a:solidFill>
                <a:srgbClr val="FFFFFF"/>
              </a:solidFill>
            </a:endParaRPr>
          </a:p>
        </p:txBody>
      </p:sp>
      <p:sp>
        <p:nvSpPr>
          <p:cNvPr id="7" name="Slide Number Placeholder 22"/>
          <p:cNvSpPr>
            <a:spLocks noGrp="1"/>
          </p:cNvSpPr>
          <p:nvPr>
            <p:ph type="sldNum" sz="quarter" idx="11"/>
          </p:nvPr>
        </p:nvSpPr>
        <p:spPr/>
        <p:txBody>
          <a:bodyPr/>
          <a:lstStyle>
            <a:lvl1pPr>
              <a:defRPr/>
            </a:lvl1pPr>
          </a:lstStyle>
          <a:p>
            <a:pPr>
              <a:defRPr/>
            </a:pPr>
            <a:fld id="{DA83AFFE-748F-1D43-909D-185C44CE705C}" type="slidenum">
              <a:rPr lang="en-US"/>
              <a:pPr>
                <a:defRPr/>
              </a:pPr>
              <a:t>‹#›</a:t>
            </a:fld>
            <a:endParaRPr lang="en-US" dirty="0"/>
          </a:p>
        </p:txBody>
      </p:sp>
    </p:spTree>
    <p:extLst>
      <p:ext uri="{BB962C8B-B14F-4D97-AF65-F5344CB8AC3E}">
        <p14:creationId xmlns:p14="http://schemas.microsoft.com/office/powerpoint/2010/main" val="5623484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8"/>
          <p:cNvSpPr/>
          <p:nvPr/>
        </p:nvSpPr>
        <p:spPr>
          <a:xfrm>
            <a:off x="0" y="4648200"/>
            <a:ext cx="1463675" cy="87144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4" name="Text Placeholder 3"/>
          <p:cNvSpPr>
            <a:spLocks noGrp="1"/>
          </p:cNvSpPr>
          <p:nvPr>
            <p:ph type="body" sz="half" idx="2"/>
          </p:nvPr>
        </p:nvSpPr>
        <p:spPr>
          <a:xfrm>
            <a:off x="1600200" y="5660932"/>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Drag picture to placeholder or click icon to add</a:t>
            </a:r>
            <a:endParaRPr lang="en-US" noProof="0" dirty="0"/>
          </a:p>
        </p:txBody>
      </p:sp>
      <p:sp>
        <p:nvSpPr>
          <p:cNvPr id="10" name="Date Placeholder 11"/>
          <p:cNvSpPr>
            <a:spLocks noGrp="1"/>
          </p:cNvSpPr>
          <p:nvPr>
            <p:ph type="dt" sz="half" idx="10"/>
          </p:nvPr>
        </p:nvSpPr>
        <p:spPr>
          <a:xfrm>
            <a:off x="6248400" y="6346732"/>
            <a:ext cx="2667000" cy="365125"/>
          </a:xfrm>
          <a:prstGeom prst="rect">
            <a:avLst/>
          </a:prstGeom>
        </p:spPr>
        <p:txBody>
          <a:bodyPr/>
          <a:lstStyle>
            <a:lvl1pPr eaLnBrk="1" hangingPunct="1">
              <a:defRPr>
                <a:latin typeface="Arial" pitchFamily="-109" charset="0"/>
                <a:ea typeface="+mn-ea"/>
                <a:cs typeface="+mn-cs"/>
              </a:defRPr>
            </a:lvl1pPr>
          </a:lstStyle>
          <a:p>
            <a:pPr>
              <a:defRPr/>
            </a:pPr>
            <a:endParaRPr lang="en-US" dirty="0">
              <a:solidFill>
                <a:srgbClr val="FFFFFF"/>
              </a:solidFill>
            </a:endParaRPr>
          </a:p>
        </p:txBody>
      </p:sp>
      <p:sp>
        <p:nvSpPr>
          <p:cNvPr id="11"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842DE00C-9E53-5446-8DC4-01F4D9D931BE}" type="slidenum">
              <a:rPr lang="en-US"/>
              <a:pPr>
                <a:defRPr/>
              </a:pPr>
              <a:t>‹#›</a:t>
            </a:fld>
            <a:endParaRPr lang="en-US" dirty="0"/>
          </a:p>
        </p:txBody>
      </p:sp>
      <p:sp>
        <p:nvSpPr>
          <p:cNvPr id="12" name="Footer Placeholder 13"/>
          <p:cNvSpPr>
            <a:spLocks noGrp="1"/>
          </p:cNvSpPr>
          <p:nvPr>
            <p:ph type="ftr" sz="quarter" idx="12"/>
          </p:nvPr>
        </p:nvSpPr>
        <p:spPr>
          <a:xfrm>
            <a:off x="1600200" y="6349160"/>
            <a:ext cx="4572000" cy="365125"/>
          </a:xfrm>
        </p:spPr>
        <p:txBody>
          <a:bodyPr rtlCol="0"/>
          <a:lstStyle>
            <a:lvl1pPr>
              <a:defRPr/>
            </a:lvl1pPr>
          </a:lstStyle>
          <a:p>
            <a:pPr>
              <a:defRPr/>
            </a:pPr>
            <a:endParaRPr lang="en-US" dirty="0">
              <a:solidFill>
                <a:srgbClr val="FFFFFF"/>
              </a:solidFill>
            </a:endParaRPr>
          </a:p>
        </p:txBody>
      </p:sp>
      <p:sp>
        <p:nvSpPr>
          <p:cNvPr id="14" name="Rectangle 13"/>
          <p:cNvSpPr/>
          <p:nvPr userDrawn="1"/>
        </p:nvSpPr>
        <p:spPr>
          <a:xfrm>
            <a:off x="1547812" y="5358373"/>
            <a:ext cx="7596187" cy="177146"/>
          </a:xfrm>
          <a:prstGeom prst="rect">
            <a:avLst/>
          </a:prstGeom>
          <a:gradFill>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3060" y="4179433"/>
            <a:ext cx="1357553" cy="409144"/>
          </a:xfrm>
          <a:prstGeom prst="rect">
            <a:avLst/>
          </a:prstGeom>
        </p:spPr>
      </p:pic>
    </p:spTree>
    <p:extLst>
      <p:ext uri="{BB962C8B-B14F-4D97-AF65-F5344CB8AC3E}">
        <p14:creationId xmlns:p14="http://schemas.microsoft.com/office/powerpoint/2010/main" val="283420766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2"/>
          <p:cNvSpPr>
            <a:spLocks noGrp="1"/>
          </p:cNvSpPr>
          <p:nvPr>
            <p:ph type="ftr" sz="quarter" idx="10"/>
          </p:nvPr>
        </p:nvSpPr>
        <p:spPr/>
        <p:txBody>
          <a:bodyPr/>
          <a:lstStyle>
            <a:lvl1pPr>
              <a:defRPr/>
            </a:lvl1pPr>
          </a:lstStyle>
          <a:p>
            <a:pPr>
              <a:defRPr/>
            </a:pPr>
            <a:endParaRPr lang="en-US" dirty="0">
              <a:solidFill>
                <a:srgbClr val="FFFFFF"/>
              </a:solidFill>
            </a:endParaRPr>
          </a:p>
        </p:txBody>
      </p:sp>
      <p:sp>
        <p:nvSpPr>
          <p:cNvPr id="6" name="Slide Number Placeholder 22"/>
          <p:cNvSpPr>
            <a:spLocks noGrp="1"/>
          </p:cNvSpPr>
          <p:nvPr>
            <p:ph type="sldNum" sz="quarter" idx="11"/>
          </p:nvPr>
        </p:nvSpPr>
        <p:spPr/>
        <p:txBody>
          <a:bodyPr/>
          <a:lstStyle>
            <a:lvl1pPr>
              <a:defRPr/>
            </a:lvl1pPr>
          </a:lstStyle>
          <a:p>
            <a:pPr>
              <a:defRPr/>
            </a:pPr>
            <a:fld id="{97EC16EF-86C1-AD4D-A9EC-BC281CFC6EFF}" type="slidenum">
              <a:rPr lang="en-US"/>
              <a:pPr>
                <a:defRPr/>
              </a:pPr>
              <a:t>‹#›</a:t>
            </a:fld>
            <a:endParaRPr lang="en-US" dirty="0"/>
          </a:p>
        </p:txBody>
      </p:sp>
    </p:spTree>
    <p:extLst>
      <p:ext uri="{BB962C8B-B14F-4D97-AF65-F5344CB8AC3E}">
        <p14:creationId xmlns:p14="http://schemas.microsoft.com/office/powerpoint/2010/main" val="367330762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5974371" y="-1"/>
            <a:ext cx="350229" cy="6858002"/>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Rectangle 8"/>
          <p:cNvSpPr/>
          <p:nvPr/>
        </p:nvSpPr>
        <p:spPr>
          <a:xfrm>
            <a:off x="5959474" y="0"/>
            <a:ext cx="393838"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387788"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a:xfrm>
            <a:off x="457201" y="6248400"/>
            <a:ext cx="5387788" cy="365125"/>
          </a:xfrm>
        </p:spPr>
        <p:txBody>
          <a:bodyPr/>
          <a:lstStyle>
            <a:lvl1pPr>
              <a:defRPr/>
            </a:lvl1pPr>
          </a:lstStyle>
          <a:p>
            <a:pPr>
              <a:defRPr/>
            </a:pPr>
            <a:endParaRPr lang="en-US" dirty="0">
              <a:solidFill>
                <a:srgbClr val="FFFFFF"/>
              </a:solidFill>
            </a:endParaRPr>
          </a:p>
        </p:txBody>
      </p:sp>
      <p:sp>
        <p:nvSpPr>
          <p:cNvPr id="9" name="Slide Number Placeholder 5"/>
          <p:cNvSpPr>
            <a:spLocks noGrp="1"/>
          </p:cNvSpPr>
          <p:nvPr>
            <p:ph type="sldNum" sz="quarter" idx="11"/>
          </p:nvPr>
        </p:nvSpPr>
        <p:spPr>
          <a:xfrm rot="5400000">
            <a:off x="5890931" y="206095"/>
            <a:ext cx="533400" cy="121211"/>
          </a:xfrm>
        </p:spPr>
        <p:txBody>
          <a:bodyPr/>
          <a:lstStyle>
            <a:lvl1pPr>
              <a:defRPr/>
            </a:lvl1pPr>
          </a:lstStyle>
          <a:p>
            <a:pPr>
              <a:defRPr/>
            </a:pPr>
            <a:fld id="{CE0FB81C-847E-104B-9602-9EC81134B488}" type="slidenum">
              <a:rPr lang="en-US"/>
              <a:pPr>
                <a:defRPr/>
              </a:pPr>
              <a:t>‹#›</a:t>
            </a:fld>
            <a:endParaRPr lang="en-US" dirty="0"/>
          </a:p>
        </p:txBody>
      </p:sp>
      <p:sp>
        <p:nvSpPr>
          <p:cNvPr id="11" name="Rectangle 10"/>
          <p:cNvSpPr/>
          <p:nvPr userDrawn="1"/>
        </p:nvSpPr>
        <p:spPr>
          <a:xfrm rot="5400000">
            <a:off x="2926556" y="3642519"/>
            <a:ext cx="6248400" cy="182564"/>
          </a:xfrm>
          <a:prstGeom prst="rect">
            <a:avLst/>
          </a:prstGeom>
          <a:gradFill>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12" name="Picture 1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5400000">
            <a:off x="6216545" y="215911"/>
            <a:ext cx="487928" cy="147053"/>
          </a:xfrm>
          <a:prstGeom prst="rect">
            <a:avLst/>
          </a:prstGeom>
        </p:spPr>
      </p:pic>
    </p:spTree>
    <p:extLst>
      <p:ext uri="{BB962C8B-B14F-4D97-AF65-F5344CB8AC3E}">
        <p14:creationId xmlns:p14="http://schemas.microsoft.com/office/powerpoint/2010/main" val="388920156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6"/>
          <p:cNvSpPr>
            <a:spLocks noGrp="1"/>
          </p:cNvSpPr>
          <p:nvPr>
            <p:ph type="body" sz="quarter" idx="13"/>
          </p:nvPr>
        </p:nvSpPr>
        <p:spPr>
          <a:xfrm>
            <a:off x="609600" y="1758950"/>
            <a:ext cx="8153400" cy="4189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4"/>
          </p:nvPr>
        </p:nvSpPr>
        <p:spPr/>
        <p:txBody>
          <a:bodyPr/>
          <a:lstStyle>
            <a:lvl1pPr>
              <a:defRPr/>
            </a:lvl1pPr>
          </a:lstStyle>
          <a:p>
            <a:pPr>
              <a:defRPr/>
            </a:pPr>
            <a:fld id="{C30729FD-B769-E147-BC74-1CC70BF12236}" type="slidenum">
              <a:rPr lang="en-US"/>
              <a:pPr>
                <a:defRPr/>
              </a:pPr>
              <a:t>‹#›</a:t>
            </a:fld>
            <a:endParaRPr lang="en-US" dirty="0"/>
          </a:p>
        </p:txBody>
      </p:sp>
    </p:spTree>
    <p:extLst>
      <p:ext uri="{BB962C8B-B14F-4D97-AF65-F5344CB8AC3E}">
        <p14:creationId xmlns:p14="http://schemas.microsoft.com/office/powerpoint/2010/main" val="242020993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145153835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35701027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26493029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107566407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335949711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346159455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800CCC-500C-6741-A41D-B7A319FB2780}" type="datetimeFigureOut">
              <a:rPr lang="en-US" smtClean="0"/>
              <a:pPr/>
              <a:t>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341483847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00CCC-500C-6741-A41D-B7A319FB2780}" type="datetimeFigureOut">
              <a:rPr lang="en-US" smtClean="0"/>
              <a:pPr/>
              <a:t>11/5/2017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D5A45-AFE9-7641-A8CA-8396B79FEC61}" type="slidenum">
              <a:rPr lang="en-US" smtClean="0"/>
              <a:pPr/>
              <a:t>‹#›</a:t>
            </a:fld>
            <a:endParaRPr lang="en-US" dirty="0"/>
          </a:p>
        </p:txBody>
      </p:sp>
    </p:spTree>
    <p:extLst>
      <p:ext uri="{BB962C8B-B14F-4D97-AF65-F5344CB8AC3E}">
        <p14:creationId xmlns:p14="http://schemas.microsoft.com/office/powerpoint/2010/main" val="3922778240"/>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 id="2147483936" r:id="rId12"/>
  </p:sldLayoutIdLst>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txStyles>
    <p:titleStyle>
      <a:lvl1pPr algn="ctr" defTabSz="457200" rtl="0" eaLnBrk="1" latinLnBrk="0" hangingPunct="1">
        <a:spcBef>
          <a:spcPct val="0"/>
        </a:spcBef>
        <a:buNone/>
        <a:defRPr sz="4400" kern="1200">
          <a:solidFill>
            <a:srgbClr val="00408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408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408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4080"/>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4080"/>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408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1" y="228600"/>
            <a:ext cx="5962650" cy="9906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12"/>
          <p:cNvSpPr>
            <a:spLocks noGrp="1"/>
          </p:cNvSpPr>
          <p:nvPr>
            <p:ph type="body" idx="1"/>
          </p:nvPr>
        </p:nvSpPr>
        <p:spPr bwMode="auto">
          <a:xfrm>
            <a:off x="609600" y="1823094"/>
            <a:ext cx="8153400" cy="4444566"/>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3"/>
          </p:nvPr>
        </p:nvSpPr>
        <p:spPr>
          <a:xfrm>
            <a:off x="609600" y="6338047"/>
            <a:ext cx="5421313" cy="275478"/>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en-US" dirty="0">
              <a:solidFill>
                <a:srgbClr val="FFFFFF"/>
              </a:solidFill>
            </a:endParaRPr>
          </a:p>
        </p:txBody>
      </p:sp>
      <p:sp>
        <p:nvSpPr>
          <p:cNvPr id="8" name="Rectangle 7"/>
          <p:cNvSpPr/>
          <p:nvPr/>
        </p:nvSpPr>
        <p:spPr>
          <a:xfrm>
            <a:off x="0" y="1279524"/>
            <a:ext cx="533400" cy="39178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3" name="Slide Number Placeholder 22"/>
          <p:cNvSpPr>
            <a:spLocks noGrp="1"/>
          </p:cNvSpPr>
          <p:nvPr>
            <p:ph type="sldNum" sz="quarter" idx="4"/>
          </p:nvPr>
        </p:nvSpPr>
        <p:spPr>
          <a:xfrm>
            <a:off x="0" y="135317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latin typeface="Tw Cen MT" charset="0"/>
              </a:defRPr>
            </a:lvl1pPr>
          </a:lstStyle>
          <a:p>
            <a:pPr>
              <a:defRPr/>
            </a:pPr>
            <a:fld id="{6FD44622-5DF1-4E4D-9BAC-FBE255B13C34}" type="slidenum">
              <a:rPr lang="en-US"/>
              <a:pPr>
                <a:defRPr/>
              </a:pPr>
              <a:t>‹#›</a:t>
            </a:fld>
            <a:endParaRPr lang="en-US" dirty="0"/>
          </a:p>
        </p:txBody>
      </p:sp>
      <p:sp>
        <p:nvSpPr>
          <p:cNvPr id="10" name="Rectangle 9"/>
          <p:cNvSpPr/>
          <p:nvPr userDrawn="1"/>
        </p:nvSpPr>
        <p:spPr>
          <a:xfrm>
            <a:off x="590550" y="1504006"/>
            <a:ext cx="8553450" cy="167304"/>
          </a:xfrm>
          <a:prstGeom prst="rect">
            <a:avLst/>
          </a:prstGeom>
          <a:gradFill>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2" name="Picture 1"/>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6631329" y="302650"/>
            <a:ext cx="2409147" cy="726077"/>
          </a:xfrm>
          <a:prstGeom prst="rect">
            <a:avLst/>
          </a:prstGeom>
        </p:spPr>
      </p:pic>
    </p:spTree>
    <p:extLst>
      <p:ext uri="{BB962C8B-B14F-4D97-AF65-F5344CB8AC3E}">
        <p14:creationId xmlns:p14="http://schemas.microsoft.com/office/powerpoint/2010/main" val="884401229"/>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Lst>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4400" kern="1200">
          <a:solidFill>
            <a:srgbClr val="004080"/>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4400">
          <a:solidFill>
            <a:schemeClr val="tx2"/>
          </a:solidFill>
          <a:latin typeface="Tw Cen MT" pitchFamily="-109" charset="0"/>
          <a:ea typeface="MS PGothic" panose="020B0600070205080204" pitchFamily="34" charset="-128"/>
          <a:cs typeface="MS PGothic" charset="0"/>
        </a:defRPr>
      </a:lvl2pPr>
      <a:lvl3pPr algn="l" rtl="0" eaLnBrk="1" fontAlgn="base" hangingPunct="1">
        <a:spcBef>
          <a:spcPct val="0"/>
        </a:spcBef>
        <a:spcAft>
          <a:spcPct val="0"/>
        </a:spcAft>
        <a:defRPr sz="4400">
          <a:solidFill>
            <a:schemeClr val="tx2"/>
          </a:solidFill>
          <a:latin typeface="Tw Cen MT" pitchFamily="-109" charset="0"/>
          <a:ea typeface="MS PGothic" panose="020B0600070205080204" pitchFamily="34" charset="-128"/>
          <a:cs typeface="MS PGothic" charset="0"/>
        </a:defRPr>
      </a:lvl3pPr>
      <a:lvl4pPr algn="l" rtl="0" eaLnBrk="1" fontAlgn="base" hangingPunct="1">
        <a:spcBef>
          <a:spcPct val="0"/>
        </a:spcBef>
        <a:spcAft>
          <a:spcPct val="0"/>
        </a:spcAft>
        <a:defRPr sz="4400">
          <a:solidFill>
            <a:schemeClr val="tx2"/>
          </a:solidFill>
          <a:latin typeface="Tw Cen MT" pitchFamily="-109" charset="0"/>
          <a:ea typeface="MS PGothic" panose="020B0600070205080204" pitchFamily="34" charset="-128"/>
          <a:cs typeface="MS PGothic" charset="0"/>
        </a:defRPr>
      </a:lvl4pPr>
      <a:lvl5pPr algn="l" rtl="0" eaLnBrk="1" fontAlgn="base" hangingPunct="1">
        <a:spcBef>
          <a:spcPct val="0"/>
        </a:spcBef>
        <a:spcAft>
          <a:spcPct val="0"/>
        </a:spcAft>
        <a:defRPr sz="4400">
          <a:solidFill>
            <a:schemeClr val="tx2"/>
          </a:solidFill>
          <a:latin typeface="Tw Cen MT" pitchFamily="-109" charset="0"/>
          <a:ea typeface="MS PGothic" panose="020B0600070205080204" pitchFamily="34" charset="-128"/>
          <a:cs typeface="MS PGothic" charset="0"/>
        </a:defRPr>
      </a:lvl5pPr>
      <a:lvl6pPr marL="457200" algn="l" rtl="0" eaLnBrk="1" fontAlgn="base" hangingPunct="1">
        <a:spcBef>
          <a:spcPct val="0"/>
        </a:spcBef>
        <a:spcAft>
          <a:spcPct val="0"/>
        </a:spcAft>
        <a:defRPr sz="4400">
          <a:solidFill>
            <a:schemeClr val="tx2"/>
          </a:solidFill>
          <a:latin typeface="Tw Cen MT" pitchFamily="-109" charset="0"/>
        </a:defRPr>
      </a:lvl6pPr>
      <a:lvl7pPr marL="914400" algn="l" rtl="0" eaLnBrk="1" fontAlgn="base" hangingPunct="1">
        <a:spcBef>
          <a:spcPct val="0"/>
        </a:spcBef>
        <a:spcAft>
          <a:spcPct val="0"/>
        </a:spcAft>
        <a:defRPr sz="4400">
          <a:solidFill>
            <a:schemeClr val="tx2"/>
          </a:solidFill>
          <a:latin typeface="Tw Cen MT" pitchFamily="-109" charset="0"/>
        </a:defRPr>
      </a:lvl7pPr>
      <a:lvl8pPr marL="1371600" algn="l" rtl="0" eaLnBrk="1" fontAlgn="base" hangingPunct="1">
        <a:spcBef>
          <a:spcPct val="0"/>
        </a:spcBef>
        <a:spcAft>
          <a:spcPct val="0"/>
        </a:spcAft>
        <a:defRPr sz="4400">
          <a:solidFill>
            <a:schemeClr val="tx2"/>
          </a:solidFill>
          <a:latin typeface="Tw Cen MT" pitchFamily="-109" charset="0"/>
        </a:defRPr>
      </a:lvl8pPr>
      <a:lvl9pPr marL="1828800" algn="l" rtl="0" eaLnBrk="1" fontAlgn="base" hangingPunct="1">
        <a:spcBef>
          <a:spcPct val="0"/>
        </a:spcBef>
        <a:spcAft>
          <a:spcPct val="0"/>
        </a:spcAft>
        <a:defRPr sz="4400">
          <a:solidFill>
            <a:schemeClr val="tx2"/>
          </a:solidFill>
          <a:latin typeface="Tw Cen MT" pitchFamily="-109" charset="0"/>
        </a:defRPr>
      </a:lvl9pPr>
    </p:titleStyle>
    <p:bodyStyle>
      <a:lvl1pPr marL="319088" indent="-319088" algn="l" rtl="0" eaLnBrk="1" fontAlgn="base" hangingPunct="1">
        <a:spcBef>
          <a:spcPts val="700"/>
        </a:spcBef>
        <a:spcAft>
          <a:spcPct val="0"/>
        </a:spcAft>
        <a:buClr>
          <a:schemeClr val="accent2"/>
        </a:buClr>
        <a:buSzPct val="60000"/>
        <a:buFont typeface="Wingdings" charset="0"/>
        <a:buChar char=""/>
        <a:defRPr sz="2900" kern="1200">
          <a:solidFill>
            <a:srgbClr val="004080"/>
          </a:solidFill>
          <a:latin typeface="+mn-lt"/>
          <a:ea typeface="MS PGothic" panose="020B0600070205080204" pitchFamily="34" charset="-128"/>
          <a:cs typeface="MS PGothic" charset="0"/>
        </a:defRPr>
      </a:lvl1pPr>
      <a:lvl2pPr marL="639763" indent="-273050" algn="l" rtl="0" eaLnBrk="1" fontAlgn="base" hangingPunct="1">
        <a:spcBef>
          <a:spcPts val="550"/>
        </a:spcBef>
        <a:spcAft>
          <a:spcPct val="0"/>
        </a:spcAft>
        <a:buClr>
          <a:schemeClr val="accent1"/>
        </a:buClr>
        <a:buSzPct val="70000"/>
        <a:buFont typeface="Wingdings 2" charset="0"/>
        <a:buChar char=""/>
        <a:defRPr sz="2600" kern="1200">
          <a:solidFill>
            <a:srgbClr val="004080"/>
          </a:solidFill>
          <a:latin typeface="+mn-lt"/>
          <a:ea typeface="MS PGothic" panose="020B0600070205080204" pitchFamily="34" charset="-128"/>
          <a:cs typeface="MS PGothic" charset="0"/>
        </a:defRPr>
      </a:lvl2pPr>
      <a:lvl3pPr marL="914400" indent="-228600" algn="l" rtl="0" eaLnBrk="1" fontAlgn="base" hangingPunct="1">
        <a:spcBef>
          <a:spcPts val="500"/>
        </a:spcBef>
        <a:spcAft>
          <a:spcPct val="0"/>
        </a:spcAft>
        <a:buClr>
          <a:schemeClr val="accent2"/>
        </a:buClr>
        <a:buSzPct val="75000"/>
        <a:buFont typeface="Wingdings" charset="0"/>
        <a:buChar char=""/>
        <a:defRPr sz="2300" kern="1200">
          <a:solidFill>
            <a:srgbClr val="004080"/>
          </a:solidFill>
          <a:latin typeface="+mn-lt"/>
          <a:ea typeface="MS PGothic" panose="020B0600070205080204" pitchFamily="34" charset="-128"/>
          <a:cs typeface="MS PGothic" charset="0"/>
        </a:defRPr>
      </a:lvl3pPr>
      <a:lvl4pPr marL="1371600" indent="-228600" algn="l" rtl="0" eaLnBrk="1" fontAlgn="base" hangingPunct="1">
        <a:spcBef>
          <a:spcPts val="400"/>
        </a:spcBef>
        <a:spcAft>
          <a:spcPct val="0"/>
        </a:spcAft>
        <a:buClr>
          <a:srgbClr val="7F8FA9"/>
        </a:buClr>
        <a:buSzPct val="75000"/>
        <a:buFont typeface="Wingdings" charset="0"/>
        <a:buChar char=""/>
        <a:defRPr sz="2000" kern="1200">
          <a:solidFill>
            <a:srgbClr val="004080"/>
          </a:solidFill>
          <a:latin typeface="+mn-lt"/>
          <a:ea typeface="MS PGothic" panose="020B0600070205080204" pitchFamily="34" charset="-128"/>
          <a:cs typeface="MS PGothic" charset="0"/>
        </a:defRPr>
      </a:lvl4pPr>
      <a:lvl5pPr marL="1828800" indent="-228600" algn="l" rtl="0" eaLnBrk="1" fontAlgn="base" hangingPunct="1">
        <a:spcBef>
          <a:spcPts val="400"/>
        </a:spcBef>
        <a:spcAft>
          <a:spcPct val="0"/>
        </a:spcAft>
        <a:buClr>
          <a:srgbClr val="4A66AC"/>
        </a:buClr>
        <a:buSzPct val="65000"/>
        <a:buFont typeface="Wingdings" charset="0"/>
        <a:buChar char=""/>
        <a:defRPr sz="2000" kern="1200">
          <a:solidFill>
            <a:srgbClr val="004080"/>
          </a:solidFill>
          <a:latin typeface="+mn-lt"/>
          <a:ea typeface="MS PGothic" panose="020B0600070205080204" pitchFamily="34" charset="-128"/>
          <a:cs typeface="MS PGothic"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DREAM WAKERS:</a:t>
            </a:r>
            <a:br>
              <a:rPr lang="en-US" sz="4000" dirty="0" smtClean="0"/>
            </a:br>
            <a:r>
              <a:rPr lang="en-US" sz="4000" dirty="0" smtClean="0"/>
              <a:t>Opening Activity</a:t>
            </a:r>
            <a:endParaRPr lang="en-US" sz="4000" dirty="0"/>
          </a:p>
        </p:txBody>
      </p:sp>
      <p:sp>
        <p:nvSpPr>
          <p:cNvPr id="6" name="Content Placeholder 5"/>
          <p:cNvSpPr>
            <a:spLocks noGrp="1"/>
          </p:cNvSpPr>
          <p:nvPr>
            <p:ph sz="quarter" idx="1"/>
          </p:nvPr>
        </p:nvSpPr>
        <p:spPr>
          <a:xfrm>
            <a:off x="514174" y="2399396"/>
            <a:ext cx="8153400" cy="2777515"/>
          </a:xfrm>
        </p:spPr>
        <p:txBody>
          <a:bodyPr/>
          <a:lstStyle/>
          <a:p>
            <a:r>
              <a:rPr lang="en-US" dirty="0" smtClean="0"/>
              <a:t>Read the author quote you received as you came in</a:t>
            </a:r>
          </a:p>
          <a:p>
            <a:r>
              <a:rPr lang="en-US" dirty="0" smtClean="0"/>
              <a:t>Talk with someone who has a different quote</a:t>
            </a:r>
          </a:p>
          <a:p>
            <a:r>
              <a:rPr lang="en-US" dirty="0" smtClean="0"/>
              <a:t>Share authors, quotes, and some of your own thoughts</a:t>
            </a:r>
            <a:endParaRPr lang="en-US" dirty="0"/>
          </a:p>
        </p:txBody>
      </p:sp>
    </p:spTree>
    <p:extLst>
      <p:ext uri="{BB962C8B-B14F-4D97-AF65-F5344CB8AC3E}">
        <p14:creationId xmlns:p14="http://schemas.microsoft.com/office/powerpoint/2010/main" val="20408107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Gracias/Thanks</a:t>
            </a:r>
            <a:endParaRPr lang="en-US" dirty="0"/>
          </a:p>
        </p:txBody>
      </p:sp>
      <p:sp>
        <p:nvSpPr>
          <p:cNvPr id="3" name="Content Placeholder 2"/>
          <p:cNvSpPr>
            <a:spLocks noGrp="1"/>
          </p:cNvSpPr>
          <p:nvPr>
            <p:ph sz="quarter" idx="1"/>
          </p:nvPr>
        </p:nvSpPr>
        <p:spPr>
          <a:xfrm>
            <a:off x="612648" y="1597653"/>
            <a:ext cx="8153400" cy="4760944"/>
          </a:xfrm>
        </p:spPr>
        <p:txBody>
          <a:bodyPr/>
          <a:lstStyle/>
          <a:p>
            <a:pPr marL="0" indent="0">
              <a:buNone/>
            </a:pPr>
            <a:r>
              <a:rPr lang="en-US" sz="2800" dirty="0" smtClean="0"/>
              <a:t>Por los gusanos que atrajeron al gran pez que tiró</a:t>
            </a:r>
          </a:p>
          <a:p>
            <a:pPr marL="0" indent="0">
              <a:buNone/>
            </a:pPr>
            <a:r>
              <a:rPr lang="en-US" sz="2800" dirty="0"/>
              <a:t>m</a:t>
            </a:r>
            <a:r>
              <a:rPr lang="en-US" sz="2800" dirty="0" smtClean="0"/>
              <a:t>i hilo de pescar, gracias. </a:t>
            </a:r>
          </a:p>
          <a:p>
            <a:pPr marL="0" indent="0">
              <a:buNone/>
            </a:pPr>
            <a:endParaRPr lang="en-US" sz="1000" dirty="0"/>
          </a:p>
          <a:p>
            <a:pPr marL="0" indent="0">
              <a:buNone/>
            </a:pPr>
            <a:r>
              <a:rPr lang="en-US" sz="2800" dirty="0" smtClean="0"/>
              <a:t>For the worms that brought the big fish to tug on my</a:t>
            </a:r>
          </a:p>
          <a:p>
            <a:pPr marL="0" indent="0">
              <a:buNone/>
            </a:pPr>
            <a:r>
              <a:rPr lang="en-US" sz="2800" dirty="0"/>
              <a:t>l</a:t>
            </a:r>
            <a:r>
              <a:rPr lang="en-US" sz="2800" dirty="0" smtClean="0"/>
              <a:t>ine, thanks.</a:t>
            </a:r>
          </a:p>
          <a:p>
            <a:pPr marL="0" indent="0">
              <a:buNone/>
            </a:pPr>
            <a:r>
              <a:rPr lang="en-US" sz="1000" dirty="0" smtClean="0"/>
              <a:t>                           * * * * * * * * * * * * * * * * * * * * * * * * * * * * * * * * * * * * * * * * * * * * * * * * * * * * * * * * * * * * * * </a:t>
            </a:r>
          </a:p>
          <a:p>
            <a:pPr marL="0" indent="0">
              <a:buNone/>
            </a:pPr>
            <a:r>
              <a:rPr lang="en-US" sz="2800" dirty="0" smtClean="0"/>
              <a:t>Por mis piyamas viejos, tan suaves que me siento como</a:t>
            </a:r>
          </a:p>
          <a:p>
            <a:pPr marL="0" indent="0">
              <a:buNone/>
            </a:pPr>
            <a:r>
              <a:rPr lang="en-US" sz="2800" dirty="0"/>
              <a:t>s</a:t>
            </a:r>
            <a:r>
              <a:rPr lang="en-US" sz="2800" dirty="0" smtClean="0"/>
              <a:t>i me estuviera poniendo aire, gracias.</a:t>
            </a:r>
          </a:p>
          <a:p>
            <a:pPr marL="0" indent="0">
              <a:buNone/>
            </a:pPr>
            <a:endParaRPr lang="en-US" sz="1000" dirty="0" smtClean="0"/>
          </a:p>
          <a:p>
            <a:pPr marL="0" indent="0">
              <a:buNone/>
            </a:pPr>
            <a:r>
              <a:rPr lang="en-US" sz="2800" dirty="0" smtClean="0"/>
              <a:t>For my old pajamas, so soft they feel like I’m putting on air, thanks.</a:t>
            </a:r>
          </a:p>
        </p:txBody>
      </p:sp>
    </p:spTree>
    <p:extLst>
      <p:ext uri="{BB962C8B-B14F-4D97-AF65-F5344CB8AC3E}">
        <p14:creationId xmlns:p14="http://schemas.microsoft.com/office/powerpoint/2010/main" val="201551706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Getting to Know Some Mentor Texts Activity</a:t>
            </a:r>
            <a:endParaRPr lang="en-US" sz="4000" dirty="0"/>
          </a:p>
        </p:txBody>
      </p:sp>
      <p:sp>
        <p:nvSpPr>
          <p:cNvPr id="3" name="Content Placeholder 2"/>
          <p:cNvSpPr>
            <a:spLocks noGrp="1"/>
          </p:cNvSpPr>
          <p:nvPr>
            <p:ph sz="quarter" idx="1"/>
          </p:nvPr>
        </p:nvSpPr>
        <p:spPr>
          <a:xfrm>
            <a:off x="296828" y="1822622"/>
            <a:ext cx="8622089" cy="4495800"/>
          </a:xfrm>
        </p:spPr>
        <p:txBody>
          <a:bodyPr/>
          <a:lstStyle/>
          <a:p>
            <a:r>
              <a:rPr lang="en-US" dirty="0" smtClean="0"/>
              <a:t>Look at one of the mentor texts</a:t>
            </a:r>
          </a:p>
          <a:p>
            <a:r>
              <a:rPr lang="en-US" dirty="0" smtClean="0"/>
              <a:t>Read Ruth’s notes and suggestions from </a:t>
            </a:r>
            <a:r>
              <a:rPr lang="en-US" i="1" dirty="0" smtClean="0"/>
              <a:t>Dream</a:t>
            </a:r>
            <a:r>
              <a:rPr lang="en-US" dirty="0" smtClean="0"/>
              <a:t> </a:t>
            </a:r>
            <a:r>
              <a:rPr lang="en-US" i="1" dirty="0" smtClean="0"/>
              <a:t>Wakers</a:t>
            </a:r>
            <a:r>
              <a:rPr lang="en-US" dirty="0" smtClean="0"/>
              <a:t> and write some notes, adding ideas you have for using the book </a:t>
            </a:r>
            <a:r>
              <a:rPr lang="en-US" dirty="0"/>
              <a:t> </a:t>
            </a:r>
            <a:r>
              <a:rPr lang="en-US" dirty="0" smtClean="0"/>
              <a:t>OR  </a:t>
            </a:r>
          </a:p>
          <a:p>
            <a:pPr marL="0" indent="0">
              <a:buNone/>
            </a:pPr>
            <a:r>
              <a:rPr lang="en-US" dirty="0"/>
              <a:t> </a:t>
            </a:r>
            <a:r>
              <a:rPr lang="en-US" dirty="0" smtClean="0"/>
              <a:t>  Examine a book using some criteria for evaluation and </a:t>
            </a:r>
          </a:p>
          <a:p>
            <a:pPr marL="0" indent="0">
              <a:buNone/>
            </a:pPr>
            <a:r>
              <a:rPr lang="en-US" dirty="0"/>
              <a:t> </a:t>
            </a:r>
            <a:r>
              <a:rPr lang="en-US" dirty="0" smtClean="0"/>
              <a:t>  information about the 6 Writing Traits, and write notes</a:t>
            </a:r>
          </a:p>
          <a:p>
            <a:pPr marL="0" indent="0">
              <a:buNone/>
            </a:pPr>
            <a:r>
              <a:rPr lang="en-US" dirty="0"/>
              <a:t> </a:t>
            </a:r>
            <a:r>
              <a:rPr lang="en-US" dirty="0" smtClean="0"/>
              <a:t>  about how to use the book </a:t>
            </a:r>
          </a:p>
          <a:p>
            <a:r>
              <a:rPr lang="en-US" dirty="0" smtClean="0"/>
              <a:t>With a partner or small group, share “book commercials”</a:t>
            </a:r>
          </a:p>
          <a:p>
            <a:endParaRPr lang="en-US" dirty="0"/>
          </a:p>
        </p:txBody>
      </p:sp>
    </p:spTree>
    <p:extLst>
      <p:ext uri="{BB962C8B-B14F-4D97-AF65-F5344CB8AC3E}">
        <p14:creationId xmlns:p14="http://schemas.microsoft.com/office/powerpoint/2010/main" val="8641611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612648" y="1710079"/>
            <a:ext cx="8153400" cy="4495800"/>
          </a:xfrm>
        </p:spPr>
        <p:txBody>
          <a:bodyPr/>
          <a:lstStyle/>
          <a:p>
            <a:r>
              <a:rPr lang="en-US" dirty="0" smtClean="0"/>
              <a:t>Please complete evaluation</a:t>
            </a:r>
            <a:endParaRPr lang="en-US" dirty="0"/>
          </a:p>
          <a:p>
            <a:r>
              <a:rPr lang="en-US" dirty="0" smtClean="0"/>
              <a:t>Remember, the PowerPoint and handouts are on the INTESOL link</a:t>
            </a:r>
          </a:p>
          <a:p>
            <a:r>
              <a:rPr lang="en-US" dirty="0" smtClean="0"/>
              <a:t>Book Winners!!!</a:t>
            </a:r>
          </a:p>
          <a:p>
            <a:endParaRPr lang="en-US" dirty="0"/>
          </a:p>
          <a:p>
            <a:r>
              <a:rPr lang="en-US" dirty="0" smtClean="0"/>
              <a:t>Closing Thought:</a:t>
            </a:r>
          </a:p>
          <a:p>
            <a:pPr marL="0" indent="0">
              <a:buNone/>
            </a:pPr>
            <a:r>
              <a:rPr lang="en-US" dirty="0"/>
              <a:t>	</a:t>
            </a:r>
            <a:r>
              <a:rPr lang="en-US" b="1" dirty="0" smtClean="0"/>
              <a:t>Read and write with your students using 	diverse texts as mentors- magic will happen!</a:t>
            </a:r>
          </a:p>
          <a:p>
            <a:endParaRPr lang="en-US" dirty="0"/>
          </a:p>
          <a:p>
            <a:endParaRPr lang="en-US" dirty="0" smtClean="0"/>
          </a:p>
          <a:p>
            <a:endParaRPr lang="en-US" dirty="0"/>
          </a:p>
        </p:txBody>
      </p:sp>
    </p:spTree>
    <p:extLst>
      <p:ext uri="{BB962C8B-B14F-4D97-AF65-F5344CB8AC3E}">
        <p14:creationId xmlns:p14="http://schemas.microsoft.com/office/powerpoint/2010/main" val="26839988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3981572" y="2292096"/>
            <a:ext cx="5492623" cy="3075190"/>
          </a:xfrm>
        </p:spPr>
        <p:txBody>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An introduction to</a:t>
            </a:r>
            <a:br>
              <a:rPr lang="en-US" sz="3200" dirty="0" smtClean="0"/>
            </a:br>
            <a:r>
              <a:rPr lang="en-US" sz="3200" i="1" u="sng" dirty="0" smtClean="0"/>
              <a:t>DREAM WAKERS: </a:t>
            </a:r>
            <a:br>
              <a:rPr lang="en-US" sz="3200" i="1" u="sng" dirty="0" smtClean="0"/>
            </a:br>
            <a:r>
              <a:rPr lang="en-US" sz="3200" i="1" u="sng" dirty="0" smtClean="0"/>
              <a:t>MENTOR TEXTS THAT CELEBRATE LATINO CULTURE</a:t>
            </a:r>
            <a:r>
              <a:rPr lang="en-US" sz="3200" u="sng" dirty="0" smtClean="0"/>
              <a:t/>
            </a:r>
            <a:br>
              <a:rPr lang="en-US" sz="3200" u="sng" dirty="0" smtClean="0"/>
            </a:br>
            <a:endParaRPr lang="en-US" sz="3200" u="sng" dirty="0"/>
          </a:p>
        </p:txBody>
      </p:sp>
      <p:sp>
        <p:nvSpPr>
          <p:cNvPr id="7" name="Subtitle 8"/>
          <p:cNvSpPr txBox="1">
            <a:spLocks/>
          </p:cNvSpPr>
          <p:nvPr/>
        </p:nvSpPr>
        <p:spPr bwMode="auto">
          <a:xfrm>
            <a:off x="1" y="6050037"/>
            <a:ext cx="2238064" cy="6858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normAutofit/>
          </a:bodyPr>
          <a:lstStyle>
            <a:lvl1pPr marL="0" indent="0" algn="l" rtl="0" eaLnBrk="1" fontAlgn="base" hangingPunct="1">
              <a:spcBef>
                <a:spcPts val="700"/>
              </a:spcBef>
              <a:spcAft>
                <a:spcPct val="0"/>
              </a:spcAft>
              <a:buClr>
                <a:schemeClr val="accent2"/>
              </a:buClr>
              <a:buSzPct val="60000"/>
              <a:buFont typeface="Wingdings" charset="0"/>
              <a:buNone/>
              <a:defRPr sz="2600" kern="1200">
                <a:solidFill>
                  <a:srgbClr val="FFFFFF"/>
                </a:solidFill>
                <a:latin typeface="+mn-lt"/>
                <a:ea typeface="MS PGothic" panose="020B0600070205080204" pitchFamily="34" charset="-128"/>
                <a:cs typeface="MS PGothic" charset="0"/>
              </a:defRPr>
            </a:lvl1pPr>
            <a:lvl2pPr marL="457200" indent="0" algn="ctr" rtl="0" eaLnBrk="1" fontAlgn="base" hangingPunct="1">
              <a:spcBef>
                <a:spcPts val="550"/>
              </a:spcBef>
              <a:spcAft>
                <a:spcPct val="0"/>
              </a:spcAft>
              <a:buClr>
                <a:schemeClr val="accent1"/>
              </a:buClr>
              <a:buSzPct val="70000"/>
              <a:buFont typeface="Wingdings 2" charset="0"/>
              <a:buNone/>
              <a:defRPr sz="2600" kern="1200">
                <a:solidFill>
                  <a:srgbClr val="004080"/>
                </a:solidFill>
                <a:latin typeface="+mn-lt"/>
                <a:ea typeface="MS PGothic" panose="020B0600070205080204" pitchFamily="34" charset="-128"/>
                <a:cs typeface="MS PGothic" charset="0"/>
              </a:defRPr>
            </a:lvl2pPr>
            <a:lvl3pPr marL="914400" indent="0" algn="ctr" rtl="0" eaLnBrk="1" fontAlgn="base" hangingPunct="1">
              <a:spcBef>
                <a:spcPts val="500"/>
              </a:spcBef>
              <a:spcAft>
                <a:spcPct val="0"/>
              </a:spcAft>
              <a:buClr>
                <a:schemeClr val="accent2"/>
              </a:buClr>
              <a:buSzPct val="75000"/>
              <a:buFont typeface="Wingdings" charset="0"/>
              <a:buNone/>
              <a:defRPr sz="2300" kern="1200">
                <a:solidFill>
                  <a:srgbClr val="004080"/>
                </a:solidFill>
                <a:latin typeface="+mn-lt"/>
                <a:ea typeface="MS PGothic" panose="020B0600070205080204" pitchFamily="34" charset="-128"/>
                <a:cs typeface="MS PGothic" charset="0"/>
              </a:defRPr>
            </a:lvl3pPr>
            <a:lvl4pPr marL="1371600" indent="0" algn="ctr" rtl="0" eaLnBrk="1" fontAlgn="base" hangingPunct="1">
              <a:spcBef>
                <a:spcPts val="400"/>
              </a:spcBef>
              <a:spcAft>
                <a:spcPct val="0"/>
              </a:spcAft>
              <a:buClr>
                <a:srgbClr val="7F8FA9"/>
              </a:buClr>
              <a:buSzPct val="75000"/>
              <a:buFont typeface="Wingdings" charset="0"/>
              <a:buNone/>
              <a:defRPr sz="2000" kern="1200">
                <a:solidFill>
                  <a:srgbClr val="004080"/>
                </a:solidFill>
                <a:latin typeface="+mn-lt"/>
                <a:ea typeface="MS PGothic" panose="020B0600070205080204" pitchFamily="34" charset="-128"/>
                <a:cs typeface="MS PGothic" charset="0"/>
              </a:defRPr>
            </a:lvl4pPr>
            <a:lvl5pPr marL="1828800" indent="0" algn="ctr" rtl="0" eaLnBrk="1" fontAlgn="base" hangingPunct="1">
              <a:spcBef>
                <a:spcPts val="400"/>
              </a:spcBef>
              <a:spcAft>
                <a:spcPct val="0"/>
              </a:spcAft>
              <a:buClr>
                <a:srgbClr val="4A66AC"/>
              </a:buClr>
              <a:buSzPct val="65000"/>
              <a:buFont typeface="Wingdings" charset="0"/>
              <a:buNone/>
              <a:defRPr sz="2000" kern="1200">
                <a:solidFill>
                  <a:srgbClr val="004080"/>
                </a:solidFill>
                <a:latin typeface="+mn-lt"/>
                <a:ea typeface="MS PGothic" panose="020B0600070205080204" pitchFamily="34" charset="-128"/>
                <a:cs typeface="MS PGothic" charset="0"/>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endParaRPr lang="en-US" b="1" i="1" dirty="0">
              <a:effectLst>
                <a:outerShdw blurRad="38100" dist="38100" dir="2700000" algn="tl">
                  <a:srgbClr val="000000">
                    <a:alpha val="43137"/>
                  </a:srgbClr>
                </a:outerShdw>
              </a:effectLst>
            </a:endParaRPr>
          </a:p>
        </p:txBody>
      </p:sp>
      <p:sp>
        <p:nvSpPr>
          <p:cNvPr id="2" name="TextBox 1"/>
          <p:cNvSpPr txBox="1"/>
          <p:nvPr/>
        </p:nvSpPr>
        <p:spPr>
          <a:xfrm>
            <a:off x="2565009" y="5897925"/>
            <a:ext cx="6357510" cy="646331"/>
          </a:xfrm>
          <a:prstGeom prst="rect">
            <a:avLst/>
          </a:prstGeom>
          <a:noFill/>
        </p:spPr>
        <p:txBody>
          <a:bodyPr wrap="none" rtlCol="0">
            <a:spAutoFit/>
          </a:bodyPr>
          <a:lstStyle/>
          <a:p>
            <a:r>
              <a:rPr lang="en-US" b="1" dirty="0" smtClean="0">
                <a:solidFill>
                  <a:srgbClr val="000000"/>
                </a:solidFill>
              </a:rPr>
              <a:t>Presented by V. Diane Anderson, Teacher, IPS School 90</a:t>
            </a:r>
          </a:p>
          <a:p>
            <a:r>
              <a:rPr lang="en-US" b="1" dirty="0" smtClean="0">
                <a:solidFill>
                  <a:srgbClr val="000000"/>
                </a:solidFill>
              </a:rPr>
              <a:t>	INTESOL  November 11, 2017</a:t>
            </a:r>
            <a:endParaRPr lang="en-US" b="1" dirty="0">
              <a:solidFill>
                <a:srgbClr val="000000"/>
              </a:solidFill>
            </a:endParaRPr>
          </a:p>
        </p:txBody>
      </p:sp>
      <p:pic>
        <p:nvPicPr>
          <p:cNvPr id="1028" name="Picture 4" descr="https://www.stenhouse.com/sites/default/files/public/product_images/Dream%20Wakers.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48254" y="938293"/>
            <a:ext cx="3267558" cy="4317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42661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Importance of Diverse Texts for Students</a:t>
            </a:r>
            <a:endParaRPr lang="en-US" sz="4000" dirty="0"/>
          </a:p>
        </p:txBody>
      </p:sp>
      <p:sp>
        <p:nvSpPr>
          <p:cNvPr id="3" name="Content Placeholder 2"/>
          <p:cNvSpPr>
            <a:spLocks noGrp="1"/>
          </p:cNvSpPr>
          <p:nvPr>
            <p:ph sz="quarter" idx="1"/>
          </p:nvPr>
        </p:nvSpPr>
        <p:spPr/>
        <p:txBody>
          <a:bodyPr/>
          <a:lstStyle/>
          <a:p>
            <a:r>
              <a:rPr lang="en-US" dirty="0" smtClean="0"/>
              <a:t>Help children identify with characters, settings, and pieces of information that are culturally relevant to them</a:t>
            </a:r>
          </a:p>
          <a:p>
            <a:pPr lvl="1"/>
            <a:r>
              <a:rPr lang="en-US" dirty="0" smtClean="0"/>
              <a:t>Provide positive role models</a:t>
            </a:r>
          </a:p>
          <a:p>
            <a:pPr lvl="1"/>
            <a:r>
              <a:rPr lang="en-US" dirty="0" smtClean="0"/>
              <a:t>Reinforce cultural identity</a:t>
            </a:r>
          </a:p>
          <a:p>
            <a:pPr marL="366713" lvl="1" indent="0">
              <a:buNone/>
            </a:pPr>
            <a:endParaRPr lang="en-US" dirty="0" smtClean="0"/>
          </a:p>
          <a:p>
            <a:r>
              <a:rPr lang="en-US" dirty="0" smtClean="0"/>
              <a:t>Expand their view of the world and the people in it</a:t>
            </a:r>
          </a:p>
          <a:p>
            <a:pPr lvl="1"/>
            <a:r>
              <a:rPr lang="en-US" dirty="0" smtClean="0"/>
              <a:t>Facilitate acceptance of cultures different from one’s own culture				</a:t>
            </a:r>
            <a:r>
              <a:rPr lang="en-US" sz="1600" dirty="0" smtClean="0"/>
              <a:t>page 2</a:t>
            </a:r>
            <a:r>
              <a:rPr lang="en-US" dirty="0" smtClean="0"/>
              <a:t>		</a:t>
            </a:r>
          </a:p>
          <a:p>
            <a:pPr lvl="1"/>
            <a:endParaRPr lang="en-US" dirty="0"/>
          </a:p>
        </p:txBody>
      </p:sp>
    </p:spTree>
    <p:extLst>
      <p:ext uri="{BB962C8B-B14F-4D97-AF65-F5344CB8AC3E}">
        <p14:creationId xmlns:p14="http://schemas.microsoft.com/office/powerpoint/2010/main" val="398902420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Importance of Diverse Texts for Students</a:t>
            </a:r>
            <a:endParaRPr lang="en-US" sz="4000" dirty="0"/>
          </a:p>
        </p:txBody>
      </p:sp>
      <p:sp>
        <p:nvSpPr>
          <p:cNvPr id="3" name="Content Placeholder 2"/>
          <p:cNvSpPr>
            <a:spLocks noGrp="1"/>
          </p:cNvSpPr>
          <p:nvPr>
            <p:ph sz="quarter" idx="1"/>
          </p:nvPr>
        </p:nvSpPr>
        <p:spPr>
          <a:xfrm>
            <a:off x="612648" y="1597652"/>
            <a:ext cx="8153400" cy="4873485"/>
          </a:xfrm>
        </p:spPr>
        <p:txBody>
          <a:bodyPr/>
          <a:lstStyle/>
          <a:p>
            <a:r>
              <a:rPr lang="en-US" dirty="0" smtClean="0"/>
              <a:t>Reading diverse children’s books in school can influence the social and identity development of </a:t>
            </a:r>
            <a:r>
              <a:rPr lang="en-US" b="1" i="1" dirty="0" smtClean="0"/>
              <a:t>all</a:t>
            </a:r>
            <a:r>
              <a:rPr lang="en-US" dirty="0" smtClean="0"/>
              <a:t> students in a classroom</a:t>
            </a:r>
          </a:p>
          <a:p>
            <a:endParaRPr lang="en-US" sz="1400" dirty="0"/>
          </a:p>
          <a:p>
            <a:r>
              <a:rPr lang="en-US" dirty="0" smtClean="0"/>
              <a:t>Diverse texts help us understand ourselves, our neighbors, our society, our world</a:t>
            </a:r>
          </a:p>
          <a:p>
            <a:endParaRPr lang="en-US" sz="1400" dirty="0"/>
          </a:p>
          <a:p>
            <a:r>
              <a:rPr lang="en-US" dirty="0" smtClean="0"/>
              <a:t>Access to diverse texts can make a difference in the reading lives of students and in their perception of themselves as thinkers, learners, and citizens</a:t>
            </a:r>
          </a:p>
          <a:p>
            <a:pPr marL="0" indent="0">
              <a:buNone/>
            </a:pPr>
            <a:r>
              <a:rPr lang="en-US" dirty="0"/>
              <a:t>	</a:t>
            </a:r>
            <a:r>
              <a:rPr lang="en-US" dirty="0" smtClean="0"/>
              <a:t>						</a:t>
            </a:r>
            <a:r>
              <a:rPr lang="en-US" sz="1600" dirty="0" smtClean="0"/>
              <a:t>page 3</a:t>
            </a:r>
          </a:p>
        </p:txBody>
      </p:sp>
    </p:spTree>
    <p:extLst>
      <p:ext uri="{BB962C8B-B14F-4D97-AF65-F5344CB8AC3E}">
        <p14:creationId xmlns:p14="http://schemas.microsoft.com/office/powerpoint/2010/main" val="141787372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b="1" dirty="0"/>
              <a:t>Importance of Diverse Texts for Students</a:t>
            </a:r>
            <a:endParaRPr lang="en-US" sz="3600" dirty="0"/>
          </a:p>
        </p:txBody>
      </p:sp>
      <p:sp>
        <p:nvSpPr>
          <p:cNvPr id="5" name="Content Placeholder 2"/>
          <p:cNvSpPr>
            <a:spLocks noGrp="1"/>
          </p:cNvSpPr>
          <p:nvPr>
            <p:ph sz="quarter" idx="1"/>
          </p:nvPr>
        </p:nvSpPr>
        <p:spPr/>
        <p:txBody>
          <a:bodyPr/>
          <a:lstStyle/>
          <a:p>
            <a:pPr marL="0" indent="0">
              <a:buNone/>
            </a:pPr>
            <a:r>
              <a:rPr lang="en-US" dirty="0" smtClean="0"/>
              <a:t>When children don’t see themselves reflected in their books… they are being told in one of the most effective and powerful ways that their experience is not valuable, and by extension, neither are they.</a:t>
            </a:r>
          </a:p>
          <a:p>
            <a:pPr marL="0" indent="0">
              <a:buNone/>
            </a:pPr>
            <a:r>
              <a:rPr lang="en-US" dirty="0" smtClean="0"/>
              <a:t>                                 </a:t>
            </a:r>
            <a:r>
              <a:rPr lang="en-US" b="1" dirty="0" smtClean="0"/>
              <a:t>BOOKS</a:t>
            </a:r>
            <a:r>
              <a:rPr lang="en-US" dirty="0" smtClean="0"/>
              <a:t> </a:t>
            </a:r>
          </a:p>
          <a:p>
            <a:pPr marL="0" indent="0">
              <a:buNone/>
            </a:pPr>
            <a:r>
              <a:rPr lang="en-US" dirty="0" smtClean="0"/>
              <a:t>                CONVEY POWERFUL MESSAGES </a:t>
            </a:r>
          </a:p>
          <a:p>
            <a:pPr marL="0" indent="0">
              <a:buNone/>
            </a:pPr>
            <a:r>
              <a:rPr lang="en-US" dirty="0" smtClean="0"/>
              <a:t>                                  ABOUT </a:t>
            </a:r>
          </a:p>
          <a:p>
            <a:pPr marL="0" indent="0">
              <a:buNone/>
            </a:pPr>
            <a:r>
              <a:rPr lang="en-US" dirty="0" smtClean="0"/>
              <a:t>                        WHAT– AND WHO– </a:t>
            </a:r>
          </a:p>
          <a:p>
            <a:pPr marL="0" indent="0">
              <a:buNone/>
            </a:pPr>
            <a:r>
              <a:rPr lang="en-US" dirty="0"/>
              <a:t> </a:t>
            </a:r>
            <a:r>
              <a:rPr lang="en-US" dirty="0" smtClean="0"/>
              <a:t>                                </a:t>
            </a:r>
            <a:r>
              <a:rPr lang="en-US" b="1" dirty="0" smtClean="0"/>
              <a:t>MATTERS                 </a:t>
            </a:r>
            <a:r>
              <a:rPr lang="en-US" sz="1600" dirty="0" smtClean="0"/>
              <a:t>pages 4, 6</a:t>
            </a:r>
          </a:p>
          <a:p>
            <a:pPr marL="0" indent="0">
              <a:buNone/>
            </a:pPr>
            <a:endParaRPr lang="en-US" dirty="0"/>
          </a:p>
        </p:txBody>
      </p:sp>
    </p:spTree>
    <p:extLst>
      <p:ext uri="{BB962C8B-B14F-4D97-AF65-F5344CB8AC3E}">
        <p14:creationId xmlns:p14="http://schemas.microsoft.com/office/powerpoint/2010/main" val="23214561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mp:transition xmlns:mp="http://schemas.microsoft.com/office/mac/powerpoint/2008/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Mentor Texts?</a:t>
            </a:r>
            <a:endParaRPr lang="en-US" dirty="0"/>
          </a:p>
        </p:txBody>
      </p:sp>
      <p:sp>
        <p:nvSpPr>
          <p:cNvPr id="3" name="Content Placeholder 2"/>
          <p:cNvSpPr>
            <a:spLocks noGrp="1"/>
          </p:cNvSpPr>
          <p:nvPr>
            <p:ph sz="quarter" idx="1"/>
          </p:nvPr>
        </p:nvSpPr>
        <p:spPr/>
        <p:txBody>
          <a:bodyPr/>
          <a:lstStyle/>
          <a:p>
            <a:pPr marL="0" indent="0">
              <a:buNone/>
            </a:pPr>
            <a:r>
              <a:rPr lang="en-US" dirty="0"/>
              <a:t>	</a:t>
            </a:r>
            <a:endParaRPr lang="en-US" dirty="0" smtClean="0"/>
          </a:p>
          <a:p>
            <a:pPr marL="0" indent="0">
              <a:buNone/>
            </a:pPr>
            <a:r>
              <a:rPr lang="en-US" sz="3600" dirty="0" smtClean="0"/>
              <a:t>It simply makes sense to use the brilliant work of authors to teach writing and inspire students to write. Think of it as having an infinite number of extra hands helping you.</a:t>
            </a:r>
          </a:p>
          <a:p>
            <a:pPr marL="0" indent="0">
              <a:buNone/>
            </a:pPr>
            <a:r>
              <a:rPr lang="en-US" sz="3600" dirty="0"/>
              <a:t>	</a:t>
            </a:r>
            <a:r>
              <a:rPr lang="en-US" sz="3600" dirty="0" smtClean="0"/>
              <a:t>						</a:t>
            </a:r>
            <a:r>
              <a:rPr lang="en-US" sz="1600" dirty="0" smtClean="0"/>
              <a:t>page 8</a:t>
            </a:r>
            <a:endParaRPr lang="en-US" sz="1600" dirty="0"/>
          </a:p>
        </p:txBody>
      </p:sp>
    </p:spTree>
    <p:extLst>
      <p:ext uri="{BB962C8B-B14F-4D97-AF65-F5344CB8AC3E}">
        <p14:creationId xmlns:p14="http://schemas.microsoft.com/office/powerpoint/2010/main" val="244688366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Getting to Know </a:t>
            </a:r>
            <a:br>
              <a:rPr lang="en-US" sz="4000" dirty="0" smtClean="0"/>
            </a:br>
            <a:r>
              <a:rPr lang="en-US" sz="4000" i="1" dirty="0" smtClean="0"/>
              <a:t>Dream Wakers</a:t>
            </a:r>
            <a:endParaRPr lang="en-US" sz="4000" i="1" dirty="0"/>
          </a:p>
        </p:txBody>
      </p:sp>
      <p:sp>
        <p:nvSpPr>
          <p:cNvPr id="3" name="Content Placeholder 2"/>
          <p:cNvSpPr>
            <a:spLocks noGrp="1"/>
          </p:cNvSpPr>
          <p:nvPr>
            <p:ph sz="quarter" idx="1"/>
          </p:nvPr>
        </p:nvSpPr>
        <p:spPr/>
        <p:txBody>
          <a:bodyPr/>
          <a:lstStyle/>
          <a:p>
            <a:r>
              <a:rPr lang="en-US" dirty="0" smtClean="0"/>
              <a:t>Organized by traits of writing: ideas, organization, voice, word choice, sentence fluency and conventions</a:t>
            </a:r>
          </a:p>
          <a:p>
            <a:r>
              <a:rPr lang="en-US" dirty="0" smtClean="0"/>
              <a:t>Key qualities of each trait</a:t>
            </a:r>
          </a:p>
          <a:p>
            <a:r>
              <a:rPr lang="en-US" dirty="0" smtClean="0"/>
              <a:t>Choosing mentor texts for the trait</a:t>
            </a:r>
          </a:p>
          <a:p>
            <a:r>
              <a:rPr lang="en-US" dirty="0" smtClean="0"/>
              <a:t>More information about the trait</a:t>
            </a:r>
          </a:p>
          <a:p>
            <a:r>
              <a:rPr lang="en-US" dirty="0" smtClean="0"/>
              <a:t>Book lists with annotations for teaching the trait</a:t>
            </a:r>
          </a:p>
          <a:p>
            <a:endParaRPr lang="en-US" dirty="0"/>
          </a:p>
          <a:p>
            <a:pPr marL="366713" lvl="1" indent="0">
              <a:buNone/>
            </a:pPr>
            <a:r>
              <a:rPr lang="en-US" dirty="0" smtClean="0"/>
              <a:t>(Scattered throughout- Author Essays)</a:t>
            </a:r>
            <a:endParaRPr lang="en-US" dirty="0"/>
          </a:p>
        </p:txBody>
      </p:sp>
    </p:spTree>
    <p:extLst>
      <p:ext uri="{BB962C8B-B14F-4D97-AF65-F5344CB8AC3E}">
        <p14:creationId xmlns:p14="http://schemas.microsoft.com/office/powerpoint/2010/main" val="31548150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a Mentor Text Writing Activity</a:t>
            </a:r>
            <a:endParaRPr lang="en-US" dirty="0"/>
          </a:p>
        </p:txBody>
      </p:sp>
      <p:sp>
        <p:nvSpPr>
          <p:cNvPr id="3" name="Content Placeholder 2"/>
          <p:cNvSpPr>
            <a:spLocks noGrp="1"/>
          </p:cNvSpPr>
          <p:nvPr>
            <p:ph sz="quarter" idx="1"/>
          </p:nvPr>
        </p:nvSpPr>
        <p:spPr/>
        <p:txBody>
          <a:bodyPr/>
          <a:lstStyle/>
          <a:p>
            <a:r>
              <a:rPr lang="en-US" dirty="0" smtClean="0"/>
              <a:t>Mentor Text: </a:t>
            </a:r>
            <a:r>
              <a:rPr lang="en-US" i="1" dirty="0" smtClean="0"/>
              <a:t>Gracias/Thanks</a:t>
            </a:r>
            <a:r>
              <a:rPr lang="en-US" dirty="0" smtClean="0"/>
              <a:t> by Pat Mora</a:t>
            </a:r>
          </a:p>
          <a:p>
            <a:pPr marL="0" indent="0">
              <a:buNone/>
            </a:pPr>
            <a:r>
              <a:rPr lang="en-US" dirty="0"/>
              <a:t>	</a:t>
            </a:r>
            <a:r>
              <a:rPr lang="en-US" dirty="0" smtClean="0"/>
              <a:t>Read the book. Show students the phrasing</a:t>
            </a:r>
          </a:p>
          <a:p>
            <a:pPr marL="0" indent="0">
              <a:buNone/>
            </a:pPr>
            <a:r>
              <a:rPr lang="en-US" dirty="0"/>
              <a:t>	</a:t>
            </a:r>
            <a:r>
              <a:rPr lang="en-US" dirty="0" smtClean="0"/>
              <a:t>pattern, and have them create their own </a:t>
            </a:r>
          </a:p>
          <a:p>
            <a:pPr marL="0" indent="0">
              <a:buNone/>
            </a:pPr>
            <a:r>
              <a:rPr lang="en-US" dirty="0"/>
              <a:t> </a:t>
            </a:r>
            <a:r>
              <a:rPr lang="en-US" dirty="0" smtClean="0"/>
              <a:t>        “thanks” to include in a class Gracias/Thanks</a:t>
            </a:r>
          </a:p>
          <a:p>
            <a:pPr marL="0" indent="0">
              <a:buNone/>
            </a:pPr>
            <a:r>
              <a:rPr lang="en-US" dirty="0"/>
              <a:t> </a:t>
            </a:r>
            <a:r>
              <a:rPr lang="en-US" dirty="0" smtClean="0"/>
              <a:t>         book.</a:t>
            </a:r>
          </a:p>
          <a:p>
            <a:pPr marL="0" indent="0">
              <a:buNone/>
            </a:pPr>
            <a:r>
              <a:rPr lang="en-US" dirty="0"/>
              <a:t>	</a:t>
            </a:r>
            <a:r>
              <a:rPr lang="en-US" sz="1800" dirty="0" smtClean="0"/>
              <a:t>page 108</a:t>
            </a:r>
            <a:r>
              <a:rPr lang="en-US" dirty="0" smtClean="0"/>
              <a:t>			</a:t>
            </a:r>
            <a:endParaRPr lang="en-US" dirty="0"/>
          </a:p>
        </p:txBody>
      </p:sp>
      <p:pic>
        <p:nvPicPr>
          <p:cNvPr id="5" name="Picture 4"/>
          <p:cNvPicPr>
            <a:picLocks noChangeAspect="1"/>
          </p:cNvPicPr>
          <p:nvPr/>
        </p:nvPicPr>
        <p:blipFill>
          <a:blip r:embed="rId3"/>
          <a:stretch>
            <a:fillRect/>
          </a:stretch>
        </p:blipFill>
        <p:spPr>
          <a:xfrm>
            <a:off x="3715856" y="4183062"/>
            <a:ext cx="1946983" cy="2447215"/>
          </a:xfrm>
          <a:prstGeom prst="rect">
            <a:avLst/>
          </a:prstGeom>
        </p:spPr>
      </p:pic>
    </p:spTree>
    <p:extLst>
      <p:ext uri="{BB962C8B-B14F-4D97-AF65-F5344CB8AC3E}">
        <p14:creationId xmlns:p14="http://schemas.microsoft.com/office/powerpoint/2010/main" val="109044727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Gracias/Thanks</a:t>
            </a:r>
            <a:endParaRPr lang="en-US" dirty="0"/>
          </a:p>
        </p:txBody>
      </p:sp>
      <p:sp>
        <p:nvSpPr>
          <p:cNvPr id="3" name="Content Placeholder 2"/>
          <p:cNvSpPr>
            <a:spLocks noGrp="1"/>
          </p:cNvSpPr>
          <p:nvPr>
            <p:ph sz="quarter" idx="1"/>
          </p:nvPr>
        </p:nvSpPr>
        <p:spPr>
          <a:xfrm>
            <a:off x="387565" y="1597653"/>
            <a:ext cx="8531352" cy="4676538"/>
          </a:xfrm>
        </p:spPr>
        <p:txBody>
          <a:bodyPr/>
          <a:lstStyle/>
          <a:p>
            <a:pPr marL="0" indent="0">
              <a:buNone/>
            </a:pPr>
            <a:r>
              <a:rPr lang="en-US" dirty="0" smtClean="0"/>
              <a:t>Por la mariquita que se posó en mi dedo, una pequeňa sorpresa voladora roja, gracias.</a:t>
            </a:r>
          </a:p>
          <a:p>
            <a:pPr marL="0" indent="0">
              <a:buNone/>
            </a:pPr>
            <a:endParaRPr lang="en-US" sz="1000" dirty="0"/>
          </a:p>
          <a:p>
            <a:pPr marL="0" indent="0">
              <a:buNone/>
            </a:pPr>
            <a:r>
              <a:rPr lang="en-US" dirty="0" smtClean="0"/>
              <a:t>For the ladybug that landed on my finger, a little red</a:t>
            </a:r>
          </a:p>
          <a:p>
            <a:pPr marL="0" indent="0">
              <a:buNone/>
            </a:pPr>
            <a:r>
              <a:rPr lang="en-US" dirty="0"/>
              <a:t>f</a:t>
            </a:r>
            <a:r>
              <a:rPr lang="en-US" dirty="0" smtClean="0"/>
              <a:t>lying surprise, thanks.</a:t>
            </a:r>
          </a:p>
          <a:p>
            <a:pPr marL="0" indent="0">
              <a:buNone/>
            </a:pPr>
            <a:r>
              <a:rPr lang="en-US" dirty="0"/>
              <a:t> </a:t>
            </a:r>
            <a:r>
              <a:rPr lang="en-US" dirty="0" smtClean="0"/>
              <a:t>        ------------------------------------------------</a:t>
            </a:r>
          </a:p>
          <a:p>
            <a:pPr marL="0" indent="0">
              <a:buNone/>
            </a:pPr>
            <a:r>
              <a:rPr lang="en-US" dirty="0" smtClean="0"/>
              <a:t>Por mamá, que encontró mi tarea en la basura, gracias.</a:t>
            </a:r>
            <a:endParaRPr lang="en-US" dirty="0"/>
          </a:p>
          <a:p>
            <a:pPr marL="0" indent="0">
              <a:buNone/>
            </a:pPr>
            <a:endParaRPr lang="en-US" sz="1000" dirty="0" smtClean="0"/>
          </a:p>
          <a:p>
            <a:pPr marL="0" indent="0">
              <a:buNone/>
            </a:pPr>
            <a:r>
              <a:rPr lang="en-US" dirty="0" smtClean="0"/>
              <a:t>For Mom, who found my homework in the trash, thanks.</a:t>
            </a:r>
            <a:endParaRPr lang="en-US" dirty="0"/>
          </a:p>
        </p:txBody>
      </p:sp>
    </p:spTree>
    <p:extLst>
      <p:ext uri="{BB962C8B-B14F-4D97-AF65-F5344CB8AC3E}">
        <p14:creationId xmlns:p14="http://schemas.microsoft.com/office/powerpoint/2010/main" val="222591356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mv="urn:schemas-microsoft-com:mac:vml" xmlns="">
      <p:transition spd="slow">
        <p:wip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IPS District PPT">
  <a:themeElements>
    <a:clrScheme name="Custom 7">
      <a:dk1>
        <a:srgbClr val="FFFFFF"/>
      </a:dk1>
      <a:lt1>
        <a:sysClr val="window" lastClr="FFFFFF"/>
      </a:lt1>
      <a:dk2>
        <a:srgbClr val="FFFFFF"/>
      </a:dk2>
      <a:lt2>
        <a:srgbClr val="9A9A9A"/>
      </a:lt2>
      <a:accent1>
        <a:srgbClr val="9A9A9A"/>
      </a:accent1>
      <a:accent2>
        <a:srgbClr val="004080"/>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3E9C21E989F9E42B8C1A94221B5A61B" ma:contentTypeVersion="0" ma:contentTypeDescription="Create a new document." ma:contentTypeScope="" ma:versionID="cbe2fca16b6b3039450ede574a95306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5F6633-CE70-4F21-879A-F4E119E393E9}">
  <ds:schemaRefs>
    <ds:schemaRef ds:uri="http://www.w3.org/XML/1998/namespace"/>
    <ds:schemaRef ds:uri="http://purl.org/dc/terms/"/>
    <ds:schemaRef ds:uri="http://schemas.microsoft.com/office/2006/documentManagement/type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D1F3A981-B139-466C-B5F8-82E36FE8A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96F51F5-6164-42FA-9700-B70AC6A07C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IPS District PPT.potx</Template>
  <TotalTime>21416</TotalTime>
  <Words>885</Words>
  <Application>Microsoft Office PowerPoint</Application>
  <PresentationFormat>On-screen Show (4:3)</PresentationFormat>
  <Paragraphs>99</Paragraphs>
  <Slides>12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MS PGothic</vt:lpstr>
      <vt:lpstr>Arial</vt:lpstr>
      <vt:lpstr>Calibri</vt:lpstr>
      <vt:lpstr>Tw Cen MT</vt:lpstr>
      <vt:lpstr>Wingdings</vt:lpstr>
      <vt:lpstr>Wingdings 2</vt:lpstr>
      <vt:lpstr>Custom Design</vt:lpstr>
      <vt:lpstr>3_IPS District PPT</vt:lpstr>
      <vt:lpstr>DREAM WAKERS: Opening Activity</vt:lpstr>
      <vt:lpstr>    An introduction to DREAM WAKERS:  MENTOR TEXTS THAT CELEBRATE LATINO CULTURE </vt:lpstr>
      <vt:lpstr>Importance of Diverse Texts for Students</vt:lpstr>
      <vt:lpstr>Importance of Diverse Texts for Students</vt:lpstr>
      <vt:lpstr>Importance of Diverse Texts for Students</vt:lpstr>
      <vt:lpstr>Why Mentor Texts?</vt:lpstr>
      <vt:lpstr>Getting to Know  Dream Wakers</vt:lpstr>
      <vt:lpstr>Try a Mentor Text Writing Activity</vt:lpstr>
      <vt:lpstr>Gracias/Thanks</vt:lpstr>
      <vt:lpstr>Gracias/Thanks</vt:lpstr>
      <vt:lpstr>Getting to Know Some Mentor Texts Activity</vt:lpstr>
      <vt:lpstr>PowerPoint Presentation</vt:lpstr>
    </vt:vector>
  </TitlesOfParts>
  <Company>IPS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althardj</dc:creator>
  <cp:lastModifiedBy>Brynn Nightenhelser</cp:lastModifiedBy>
  <cp:revision>541</cp:revision>
  <cp:lastPrinted>2014-07-07T14:33:13Z</cp:lastPrinted>
  <dcterms:created xsi:type="dcterms:W3CDTF">2014-11-06T13:55:46Z</dcterms:created>
  <dcterms:modified xsi:type="dcterms:W3CDTF">2017-11-05T22:11:13Z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0x01010093E9C21E989F9E42B8C1A94221B5A61B</vt:lpwstr>
  </property>
</Properties>
</file>