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88825" cy="6858000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8132" y="1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303976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26795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200" cy="465600"/>
          </a:xfrm>
          <a:prstGeom prst="rect">
            <a:avLst/>
          </a:prstGeom>
        </p:spPr>
        <p:txBody>
          <a:bodyPr wrap="square" lIns="93300" tIns="46650" rIns="93300" bIns="4665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17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200" cy="465600"/>
          </a:xfrm>
          <a:prstGeom prst="rect">
            <a:avLst/>
          </a:prstGeom>
        </p:spPr>
        <p:txBody>
          <a:bodyPr wrap="square" lIns="93300" tIns="46650" rIns="93300" bIns="4665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81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200" cy="465600"/>
          </a:xfrm>
          <a:prstGeom prst="rect">
            <a:avLst/>
          </a:prstGeom>
        </p:spPr>
        <p:txBody>
          <a:bodyPr wrap="square" lIns="93300" tIns="46650" rIns="93300" bIns="4665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96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Jessica &amp; Adriana 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56480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Adriana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Bics -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Smarter Charts Book John Medina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WIDA - 4 domains, listening, speaking, writing, &amp; reading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08448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Adriana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First Memory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Ikea Rationale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19647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b="1"/>
              <a:t>Jessica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Model with picture cards, turn and talk, what happened in the movie, beginning, middle and end.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13421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Adriana Berry 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07240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Adriana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39585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Jessica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9843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Jessica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0216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Vertical Pictu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pic" idx="2"/>
          </p:nvPr>
        </p:nvSpPr>
        <p:spPr>
          <a:xfrm>
            <a:off x="0" y="609600"/>
            <a:ext cx="7008813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75487" marR="0" lvl="1" indent="-107187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704088" marR="0" lvl="2" indent="-119887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950975" marR="0" lvl="3" indent="-138175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179576" marR="0" lvl="4" indent="-138175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426464" marR="0" lvl="5" indent="-131064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1655064" marR="0" lvl="6" indent="-131064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901951" marR="0" lvl="7" indent="-136651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2130552" marR="0" lvl="8" indent="-136651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7237411" y="1600200"/>
            <a:ext cx="4343402" cy="373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mbria"/>
              <a:buNone/>
              <a:defRPr sz="6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7237411" y="5562600"/>
            <a:ext cx="4343401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3"/>
          </p:nvPr>
        </p:nvSpPr>
        <p:spPr>
          <a:xfrm>
            <a:off x="7237411" y="533400"/>
            <a:ext cx="4343402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426464" marR="0" lvl="5" indent="-131064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1655064" marR="0" lvl="6" indent="-131064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901951" marR="0" lvl="7" indent="-136651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2130552" marR="0" lvl="8" indent="-136651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Vertical Picture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pic" idx="2"/>
          </p:nvPr>
        </p:nvSpPr>
        <p:spPr>
          <a:xfrm>
            <a:off x="0" y="609600"/>
            <a:ext cx="3977640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3"/>
          </p:nvPr>
        </p:nvSpPr>
        <p:spPr>
          <a:xfrm>
            <a:off x="4105592" y="609600"/>
            <a:ext cx="3977640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pic" idx="4"/>
          </p:nvPr>
        </p:nvSpPr>
        <p:spPr>
          <a:xfrm>
            <a:off x="8211185" y="609600"/>
            <a:ext cx="3977640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Two Pictures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4163" y="609600"/>
            <a:ext cx="3977640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mbria"/>
              <a:buNone/>
              <a:defRPr sz="32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8443523" y="4191000"/>
            <a:ext cx="31242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idx="3"/>
          </p:nvPr>
        </p:nvSpPr>
        <p:spPr>
          <a:xfrm>
            <a:off x="4109756" y="609600"/>
            <a:ext cx="3977640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Two Pictures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pic" idx="2"/>
          </p:nvPr>
        </p:nvSpPr>
        <p:spPr>
          <a:xfrm>
            <a:off x="4105592" y="609600"/>
            <a:ext cx="3977640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mbria"/>
              <a:buNone/>
              <a:defRPr sz="32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03550" y="4191000"/>
            <a:ext cx="31242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pic" idx="3"/>
          </p:nvPr>
        </p:nvSpPr>
        <p:spPr>
          <a:xfrm>
            <a:off x="8211185" y="609600"/>
            <a:ext cx="3977640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Picture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pic" idx="2"/>
          </p:nvPr>
        </p:nvSpPr>
        <p:spPr>
          <a:xfrm>
            <a:off x="4113212" y="609600"/>
            <a:ext cx="8075613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3"/>
          </p:nvPr>
        </p:nvSpPr>
        <p:spPr>
          <a:xfrm>
            <a:off x="0" y="609600"/>
            <a:ext cx="3977640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ernate Two Picture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0" y="609600"/>
            <a:ext cx="8075613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pic" idx="3"/>
          </p:nvPr>
        </p:nvSpPr>
        <p:spPr>
          <a:xfrm>
            <a:off x="8211185" y="609600"/>
            <a:ext cx="3977640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Picture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pic" idx="2"/>
          </p:nvPr>
        </p:nvSpPr>
        <p:spPr>
          <a:xfrm>
            <a:off x="1" y="609600"/>
            <a:ext cx="8075611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pic" idx="3"/>
          </p:nvPr>
        </p:nvSpPr>
        <p:spPr>
          <a:xfrm>
            <a:off x="8211185" y="609600"/>
            <a:ext cx="3977640" cy="2743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pic" idx="4"/>
          </p:nvPr>
        </p:nvSpPr>
        <p:spPr>
          <a:xfrm>
            <a:off x="8211185" y="3505200"/>
            <a:ext cx="3977640" cy="2743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ernate Three Picture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pic" idx="2"/>
          </p:nvPr>
        </p:nvSpPr>
        <p:spPr>
          <a:xfrm>
            <a:off x="4113214" y="609600"/>
            <a:ext cx="8075611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pic" idx="3"/>
          </p:nvPr>
        </p:nvSpPr>
        <p:spPr>
          <a:xfrm>
            <a:off x="0" y="609600"/>
            <a:ext cx="3977640" cy="2743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pic" idx="4"/>
          </p:nvPr>
        </p:nvSpPr>
        <p:spPr>
          <a:xfrm>
            <a:off x="0" y="3505200"/>
            <a:ext cx="3977640" cy="2743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ve Picture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pic" idx="2"/>
          </p:nvPr>
        </p:nvSpPr>
        <p:spPr>
          <a:xfrm>
            <a:off x="0" y="609600"/>
            <a:ext cx="3977640" cy="2743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pic" idx="3"/>
          </p:nvPr>
        </p:nvSpPr>
        <p:spPr>
          <a:xfrm>
            <a:off x="0" y="3505200"/>
            <a:ext cx="3977640" cy="2743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pic" idx="4"/>
          </p:nvPr>
        </p:nvSpPr>
        <p:spPr>
          <a:xfrm>
            <a:off x="4105592" y="609600"/>
            <a:ext cx="3977640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pic" idx="5"/>
          </p:nvPr>
        </p:nvSpPr>
        <p:spPr>
          <a:xfrm>
            <a:off x="8211185" y="609600"/>
            <a:ext cx="3977640" cy="2743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pic" idx="6"/>
          </p:nvPr>
        </p:nvSpPr>
        <p:spPr>
          <a:xfrm>
            <a:off x="8211185" y="3505200"/>
            <a:ext cx="3977640" cy="2743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Pictur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pic" idx="2"/>
          </p:nvPr>
        </p:nvSpPr>
        <p:spPr>
          <a:xfrm>
            <a:off x="-64" y="609600"/>
            <a:ext cx="12188952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ctrTitle"/>
          </p:nvPr>
        </p:nvSpPr>
        <p:spPr>
          <a:xfrm>
            <a:off x="1522414" y="1600201"/>
            <a:ext cx="9144000" cy="2971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mbria"/>
              <a:buNone/>
              <a:defRPr sz="6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ubTitle" idx="1"/>
          </p:nvPr>
        </p:nvSpPr>
        <p:spPr>
          <a:xfrm>
            <a:off x="1522412" y="4724400"/>
            <a:ext cx="9144001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Picture with 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pic" idx="2"/>
          </p:nvPr>
        </p:nvSpPr>
        <p:spPr>
          <a:xfrm>
            <a:off x="0" y="609600"/>
            <a:ext cx="8075612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456613" y="1600200"/>
            <a:ext cx="3124200" cy="24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mbria"/>
              <a:buNone/>
              <a:defRPr sz="32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8456613" y="4191000"/>
            <a:ext cx="31242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1522412" y="381000"/>
            <a:ext cx="9144002" cy="121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mbria"/>
              <a:buNone/>
              <a:defRPr sz="3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1522412" y="1828800"/>
            <a:ext cx="9144002" cy="441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3838" marR="0" lvl="0" indent="-71438" algn="l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75487" marR="0" lvl="1" indent="-107187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704088" marR="0" lvl="2" indent="-119887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950975" marR="0" lvl="3" indent="-138175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179576" marR="0" lvl="4" indent="-138175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426464" marR="0" lvl="5" indent="-131064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1655064" marR="0" lvl="6" indent="-131064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901951" marR="0" lvl="7" indent="-136651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2130552" marR="0" lvl="8" indent="-136651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522414" y="2514600"/>
            <a:ext cx="9144000" cy="289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mbria"/>
              <a:buNone/>
              <a:defRPr sz="4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522413" y="12573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mbria"/>
              <a:buNone/>
              <a:defRPr sz="3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522412" y="1828800"/>
            <a:ext cx="4419599" cy="441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3838" marR="0" lvl="0" indent="-71438" algn="l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75487" marR="0" lvl="1" indent="-107187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704088" marR="0" lvl="2" indent="-119887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950975" marR="0" lvl="3" indent="-138175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179576" marR="0" lvl="4" indent="-138175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426464" marR="0" lvl="5" indent="-131064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1655064" marR="0" lvl="6" indent="-131064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901951" marR="0" lvl="7" indent="-136651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2130552" marR="0" lvl="8" indent="-136651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2"/>
          </p:nvPr>
        </p:nvSpPr>
        <p:spPr>
          <a:xfrm>
            <a:off x="6246814" y="1828800"/>
            <a:ext cx="4419600" cy="441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3838" marR="0" lvl="0" indent="-71438" algn="l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75487" marR="0" lvl="1" indent="-107187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704088" marR="0" lvl="2" indent="-119887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950975" marR="0" lvl="3" indent="-138175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179576" marR="0" lvl="4" indent="-138175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426464" marR="0" lvl="5" indent="-131064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1655064" marR="0" lvl="6" indent="-131064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901951" marR="0" lvl="7" indent="-136651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2130552" marR="0" lvl="8" indent="-136651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mbria"/>
              <a:buNone/>
              <a:defRPr sz="3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1522412" y="1828800"/>
            <a:ext cx="4416552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2"/>
          </p:nvPr>
        </p:nvSpPr>
        <p:spPr>
          <a:xfrm>
            <a:off x="1522412" y="2743200"/>
            <a:ext cx="4416552" cy="350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3838" marR="0" lvl="0" indent="-96838" algn="l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75487" marR="0" lvl="1" indent="-119887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704088" marR="0" lvl="2" indent="-132587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950975" marR="0" lvl="3" indent="-150875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179576" marR="0" lvl="4" indent="-150875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426464" marR="0" lvl="5" indent="-143764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1655064" marR="0" lvl="6" indent="-143764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901951" marR="0" lvl="7" indent="-149351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2130552" marR="0" lvl="8" indent="-149351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3"/>
          </p:nvPr>
        </p:nvSpPr>
        <p:spPr>
          <a:xfrm>
            <a:off x="6249862" y="1828800"/>
            <a:ext cx="4416552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4"/>
          </p:nvPr>
        </p:nvSpPr>
        <p:spPr>
          <a:xfrm>
            <a:off x="6249862" y="2743200"/>
            <a:ext cx="4416552" cy="350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3838" marR="0" lvl="0" indent="-96838" algn="l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75487" marR="0" lvl="1" indent="-119887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704088" marR="0" lvl="2" indent="-132587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950975" marR="0" lvl="3" indent="-150875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179576" marR="0" lvl="4" indent="-150875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426464" marR="0" lvl="5" indent="-143764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1655064" marR="0" lvl="6" indent="-143764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901951" marR="0" lvl="7" indent="-149351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2130552" marR="0" lvl="8" indent="-149351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522412" y="381000"/>
            <a:ext cx="9144002" cy="121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mbria"/>
              <a:buNone/>
              <a:defRPr sz="3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6551613" y="762000"/>
            <a:ext cx="5029200" cy="266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mbria"/>
              <a:buNone/>
              <a:defRPr sz="32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74795" y="609600"/>
            <a:ext cx="5473580" cy="563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3838" marR="0" lvl="0" indent="-71438" algn="l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75487" marR="0" lvl="1" indent="-107187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704088" marR="0" lvl="2" indent="-119887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950975" marR="0" lvl="3" indent="-138175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179576" marR="0" lvl="4" indent="-138175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426464" marR="0" lvl="5" indent="-131064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1655064" marR="0" lvl="6" indent="-131064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901951" marR="0" lvl="7" indent="-136651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2130552" marR="0" lvl="8" indent="-136651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6551613" y="3581400"/>
            <a:ext cx="5029200" cy="24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pic" idx="2"/>
          </p:nvPr>
        </p:nvSpPr>
        <p:spPr>
          <a:xfrm>
            <a:off x="-64" y="609600"/>
            <a:ext cx="6046533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6551614" y="762000"/>
            <a:ext cx="5029200" cy="266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mbria"/>
              <a:buNone/>
              <a:defRPr sz="32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551614" y="3581400"/>
            <a:ext cx="5029200" cy="24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1522412" y="381000"/>
            <a:ext cx="9144002" cy="121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mbria"/>
              <a:buNone/>
              <a:defRPr sz="3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 rot="5400000">
            <a:off x="3884613" y="-533401"/>
            <a:ext cx="4419600" cy="91440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3838" marR="0" lvl="0" indent="-71438" algn="l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75487" marR="0" lvl="1" indent="-107187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704088" marR="0" lvl="2" indent="-119887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950975" marR="0" lvl="3" indent="-138175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179576" marR="0" lvl="4" indent="-138175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426464" marR="0" lvl="5" indent="-131064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1655064" marR="0" lvl="6" indent="-131064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901951" marR="0" lvl="7" indent="-136651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2130552" marR="0" lvl="8" indent="-136651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 rot="5400000">
            <a:off x="7085013" y="2667000"/>
            <a:ext cx="5638800" cy="15240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mbria"/>
              <a:buNone/>
              <a:defRPr sz="3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 rot="5400000">
            <a:off x="2398711" y="-266700"/>
            <a:ext cx="5638800" cy="7391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3838" marR="0" lvl="0" indent="-71438" algn="l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75487" marR="0" lvl="1" indent="-107187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704088" marR="0" lvl="2" indent="-119887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950975" marR="0" lvl="3" indent="-138175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179576" marR="0" lvl="4" indent="-138175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426464" marR="0" lvl="5" indent="-131064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1655064" marR="0" lvl="6" indent="-131064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901951" marR="0" lvl="7" indent="-136651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2130552" marR="0" lvl="8" indent="-136651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Picture with 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pic" idx="2"/>
          </p:nvPr>
        </p:nvSpPr>
        <p:spPr>
          <a:xfrm>
            <a:off x="4113213" y="609600"/>
            <a:ext cx="8075612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mbria"/>
              <a:buNone/>
              <a:defRPr sz="32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03550" y="4191000"/>
            <a:ext cx="31242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Left Four Pictures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idx="2"/>
          </p:nvPr>
        </p:nvSpPr>
        <p:spPr>
          <a:xfrm>
            <a:off x="4163" y="609600"/>
            <a:ext cx="3977640" cy="2743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522412" y="381000"/>
            <a:ext cx="9144002" cy="121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mbria"/>
              <a:buNone/>
              <a:defRPr sz="32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8443523" y="4191000"/>
            <a:ext cx="31242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pic" idx="3"/>
          </p:nvPr>
        </p:nvSpPr>
        <p:spPr>
          <a:xfrm>
            <a:off x="4109756" y="609600"/>
            <a:ext cx="3977640" cy="2743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4"/>
          </p:nvPr>
        </p:nvSpPr>
        <p:spPr>
          <a:xfrm>
            <a:off x="4163" y="3494088"/>
            <a:ext cx="3977640" cy="2743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pic" idx="5"/>
          </p:nvPr>
        </p:nvSpPr>
        <p:spPr>
          <a:xfrm>
            <a:off x="4109756" y="3494088"/>
            <a:ext cx="3977640" cy="2743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Four Pictures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pic" idx="2"/>
          </p:nvPr>
        </p:nvSpPr>
        <p:spPr>
          <a:xfrm>
            <a:off x="4105592" y="609600"/>
            <a:ext cx="3977640" cy="2743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mbria"/>
              <a:buNone/>
              <a:defRPr sz="32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03550" y="4191000"/>
            <a:ext cx="31242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3"/>
          </p:nvPr>
        </p:nvSpPr>
        <p:spPr>
          <a:xfrm>
            <a:off x="8211185" y="609600"/>
            <a:ext cx="3977640" cy="2743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4"/>
          </p:nvPr>
        </p:nvSpPr>
        <p:spPr>
          <a:xfrm>
            <a:off x="4105592" y="3494088"/>
            <a:ext cx="3977640" cy="2743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pic" idx="5"/>
          </p:nvPr>
        </p:nvSpPr>
        <p:spPr>
          <a:xfrm>
            <a:off x="8211185" y="3494088"/>
            <a:ext cx="3977640" cy="2743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x Picture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0" y="609600"/>
            <a:ext cx="3977640" cy="2743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pic" idx="3"/>
          </p:nvPr>
        </p:nvSpPr>
        <p:spPr>
          <a:xfrm>
            <a:off x="0" y="3494088"/>
            <a:ext cx="3977640" cy="2743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pic" idx="4"/>
          </p:nvPr>
        </p:nvSpPr>
        <p:spPr>
          <a:xfrm>
            <a:off x="4105592" y="609600"/>
            <a:ext cx="3977640" cy="2743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pic" idx="5"/>
          </p:nvPr>
        </p:nvSpPr>
        <p:spPr>
          <a:xfrm>
            <a:off x="8211185" y="609600"/>
            <a:ext cx="3977640" cy="2743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6"/>
          </p:nvPr>
        </p:nvSpPr>
        <p:spPr>
          <a:xfrm>
            <a:off x="4105592" y="3494088"/>
            <a:ext cx="3977640" cy="2743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7"/>
          </p:nvPr>
        </p:nvSpPr>
        <p:spPr>
          <a:xfrm>
            <a:off x="8211185" y="3494088"/>
            <a:ext cx="3977640" cy="2743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Picture with Quot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-1" y="608076"/>
            <a:ext cx="6035040" cy="564184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551613" y="1828800"/>
            <a:ext cx="5029200" cy="403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128016" marR="0" lvl="0" indent="-128016" algn="l" rtl="0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SzPct val="100000"/>
              <a:buFont typeface="Arial"/>
              <a:buNone/>
              <a:defRPr sz="2800" b="0" i="1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Picture with Quot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6153785" y="609600"/>
            <a:ext cx="6035040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08013" y="1828800"/>
            <a:ext cx="5029200" cy="403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128016" marR="0" lvl="0" indent="-128016" algn="l" rtl="0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SzPct val="100000"/>
              <a:buFont typeface="Arial"/>
              <a:buNone/>
              <a:defRPr sz="2800" b="0" i="1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Equal Picture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0" y="609600"/>
            <a:ext cx="6035040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3"/>
          </p:nvPr>
        </p:nvSpPr>
        <p:spPr>
          <a:xfrm>
            <a:off x="6153785" y="609600"/>
            <a:ext cx="6035040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522412" y="381000"/>
            <a:ext cx="9144002" cy="121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mbria"/>
              <a:buNone/>
              <a:defRPr sz="3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522412" y="1828800"/>
            <a:ext cx="9144002" cy="441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3838" marR="0" lvl="0" indent="-71438" algn="l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75487" marR="0" lvl="1" indent="-107187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704088" marR="0" lvl="2" indent="-119887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950975" marR="0" lvl="3" indent="-138175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179576" marR="0" lvl="4" indent="-138175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426464" marR="0" lvl="5" indent="-131064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1655064" marR="0" lvl="6" indent="-131064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901951" marR="0" lvl="7" indent="-136651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2130552" marR="0" lvl="8" indent="-136651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2993493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W6H5dAPuh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TvMSHVTem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7237399" y="5562600"/>
            <a:ext cx="4793700" cy="84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14300" algn="l" rtl="0">
              <a:lnSpc>
                <a:spcPct val="110000"/>
              </a:lnSpc>
              <a:spcBef>
                <a:spcPts val="0"/>
              </a:spcBef>
              <a:buClr>
                <a:schemeClr val="lt1"/>
              </a:buClr>
              <a:buSzPct val="75000"/>
              <a:buFont typeface="Arial"/>
              <a:buNone/>
            </a:pPr>
            <a:r>
              <a:rPr lang="en-US" sz="2400"/>
              <a:t>Adriana Berry and Jessica Brenn 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3"/>
          </p:nvPr>
        </p:nvSpPr>
        <p:spPr>
          <a:xfrm>
            <a:off x="7878125" y="2170775"/>
            <a:ext cx="5220900" cy="176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30480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/>
              <a:buNone/>
            </a:pPr>
            <a:r>
              <a:rPr lang="en-US" sz="60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Teaching Without </a:t>
            </a:r>
          </a:p>
          <a:p>
            <a:pPr marL="0" marR="0" lvl="0" indent="-30480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/>
              <a:buNone/>
            </a:pPr>
            <a:r>
              <a:rPr lang="en-US" sz="60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Words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925" y="1275050"/>
            <a:ext cx="6777500" cy="417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 idx="4294967295"/>
          </p:nvPr>
        </p:nvSpPr>
        <p:spPr>
          <a:xfrm>
            <a:off x="4047648" y="-1858875"/>
            <a:ext cx="13020000" cy="28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320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66666"/>
              <a:buFont typeface="Cambria"/>
              <a:buNone/>
            </a:pPr>
            <a:r>
              <a:rPr lang="en-US" sz="4800" b="1">
                <a:solidFill>
                  <a:schemeClr val="accent2"/>
                </a:solidFill>
              </a:rPr>
              <a:t>Strategies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901750" y="1295675"/>
            <a:ext cx="3478200" cy="488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Gallery Walk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KWL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Concept/Idea Map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Picture Notes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4 Corner Vocab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Graphic Novels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Picture Dictionary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Storyboards - Powtoon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Props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Pictures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6559550" y="1295675"/>
            <a:ext cx="3478200" cy="488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Diagrams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Maps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Charts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Symbols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Signs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Icons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lt1"/>
                </a:solidFill>
              </a:rPr>
              <a:t>Gestures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lt1"/>
                </a:solidFill>
              </a:rPr>
              <a:t>Facial Expressions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lt1"/>
                </a:solidFill>
              </a:rPr>
              <a:t>Labeling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 idx="4294967295"/>
          </p:nvPr>
        </p:nvSpPr>
        <p:spPr>
          <a:xfrm>
            <a:off x="4047648" y="-1858875"/>
            <a:ext cx="13020000" cy="28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320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66666"/>
              <a:buFont typeface="Cambria"/>
              <a:buNone/>
            </a:pPr>
            <a:r>
              <a:rPr lang="en-US" sz="4800" b="1">
                <a:solidFill>
                  <a:schemeClr val="accent2"/>
                </a:solidFill>
              </a:rPr>
              <a:t>Images 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1486625" y="1532950"/>
            <a:ext cx="10702200" cy="246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Pixabay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Unsplash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Pexels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Gratiosography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Unsplash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Life of Pics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 idx="4294967295"/>
          </p:nvPr>
        </p:nvSpPr>
        <p:spPr>
          <a:xfrm>
            <a:off x="2673148" y="-1336825"/>
            <a:ext cx="13020000" cy="28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320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88888"/>
              <a:buFont typeface="Cambria"/>
              <a:buNone/>
            </a:pPr>
            <a:r>
              <a:rPr lang="en-US" b="1">
                <a:solidFill>
                  <a:schemeClr val="accent2"/>
                </a:solidFill>
              </a:rPr>
              <a:t>Free &amp; Public Domain Image </a:t>
            </a:r>
          </a:p>
          <a:p>
            <a:pPr marL="0" marR="0" lvl="0" indent="-20320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88888"/>
              <a:buFont typeface="Cambria"/>
              <a:buNone/>
            </a:pPr>
            <a:r>
              <a:rPr lang="en-US" b="1">
                <a:solidFill>
                  <a:schemeClr val="accent2"/>
                </a:solidFill>
              </a:rPr>
              <a:t>Websites to use with Students 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442525" y="1888900"/>
            <a:ext cx="10702200" cy="246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The commons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Getty Open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Content Images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Getty Images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Pixabay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Openclipart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Wikimedia Commons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891756" y="-1385650"/>
            <a:ext cx="4699200" cy="231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320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66666"/>
              <a:buFont typeface="Cambria"/>
              <a:buNone/>
            </a:pPr>
            <a:r>
              <a:rPr lang="en-US" sz="4800" b="1"/>
              <a:t>Introduction </a:t>
            </a:r>
          </a:p>
        </p:txBody>
      </p:sp>
      <p:pic>
        <p:nvPicPr>
          <p:cNvPr id="231" name="Shape 231" descr="Scan003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925" y="1543450"/>
            <a:ext cx="5724701" cy="410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 descr="IMG_122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2524" y="1048400"/>
            <a:ext cx="3769674" cy="525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603550" y="290425"/>
            <a:ext cx="3124200" cy="24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320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88888"/>
              <a:buFont typeface="Cambria"/>
              <a:buNone/>
            </a:pPr>
            <a:r>
              <a:rPr lang="en-US" sz="3600" b="1"/>
              <a:t>Research 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03550" y="3709850"/>
            <a:ext cx="31242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mbria"/>
              <a:buChar char="●"/>
            </a:pPr>
            <a:r>
              <a:rPr lang="en-US" sz="2400"/>
              <a:t>BICS </a:t>
            </a:r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buSzPct val="100000"/>
              <a:buChar char="●"/>
            </a:pPr>
            <a:r>
              <a:rPr lang="en-US" sz="2400"/>
              <a:t>CALP</a:t>
            </a:r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buSzPct val="100000"/>
              <a:buChar char="●"/>
            </a:pPr>
            <a:r>
              <a:rPr lang="en-US" sz="2400"/>
              <a:t>Brain Rules, John Medina</a:t>
            </a:r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buSzPct val="100000"/>
              <a:buChar char="●"/>
            </a:pPr>
            <a:r>
              <a:rPr lang="en-US" sz="2400"/>
              <a:t>WIDA </a:t>
            </a: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7425" y="939163"/>
            <a:ext cx="8461075" cy="4979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477" y="283275"/>
            <a:ext cx="8883525" cy="62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6975" y="591400"/>
            <a:ext cx="10135524" cy="567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40673" y="1297225"/>
            <a:ext cx="13020000" cy="28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320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26666"/>
              <a:buFont typeface="Cambria"/>
              <a:buNone/>
            </a:pPr>
            <a:r>
              <a:rPr lang="en-US" sz="12000" b="1"/>
              <a:t>Wordless Books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 descr="Be careful today's lesson may get you really hungry! We're learning how to draw a cute ice cream cone. We hope you're going to follow along with us. This project is super easy and super short, but a lot of fun. Remember to add your own details, maybe your cone has more than one scoop or maybe it has a cherry on top!  Become an Art Club member https://www.artforkidshub.com/join-art-club/  Learn more about the art supplies we love to use https://www.artforkidshub.com/art-supplies/ Learn more about us https://www.artforkidshub.com/about/  Subscribe to our channel here http://bit.ly/afksubscribe  You can also find us on: FACEBOOK http://facebook.com/artforkidshub TWITTER http://twitter.com/artforkidshub INSTAGRAM http://instagram.com/artforkidshub  Would your kids like to have their art featured in our Monday video?  EMAIL a photo to myart@artforkidshub.com  or  MAIL their art to:  Art for Kids Hub P.O. Box 927 Pleasant Grove, UT 84062" title="How To Draw A Cute Ice Cream Cone">
            <a:hlinkClick r:id="rId3"/>
          </p:cNvPr>
          <p:cNvSpPr/>
          <p:nvPr/>
        </p:nvSpPr>
        <p:spPr>
          <a:xfrm>
            <a:off x="1549750" y="381537"/>
            <a:ext cx="8126550" cy="60949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pic" idx="3"/>
          </p:nvPr>
        </p:nvSpPr>
        <p:spPr>
          <a:xfrm>
            <a:off x="0" y="3494088"/>
            <a:ext cx="3977640" cy="2743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pic" idx="6"/>
          </p:nvPr>
        </p:nvSpPr>
        <p:spPr>
          <a:xfrm>
            <a:off x="4105592" y="3494088"/>
            <a:ext cx="3977640" cy="2743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pic" idx="7"/>
          </p:nvPr>
        </p:nvSpPr>
        <p:spPr>
          <a:xfrm>
            <a:off x="8211185" y="3494088"/>
            <a:ext cx="3977640" cy="2743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726" y="901876"/>
            <a:ext cx="8751025" cy="197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925" y="3785750"/>
            <a:ext cx="3645625" cy="21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6580" y="3785750"/>
            <a:ext cx="4035675" cy="23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02300" y="3431828"/>
            <a:ext cx="2531800" cy="286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 descr="Campbell® soup has launched a new Star Wars soup variety featuring characters from Episode 8: The Last Jedi.  Join the Resistance and help conquer lunchtime hunger." title="Campbells® Star Wars soup | New Kids">
            <a:hlinkClick r:id="rId3"/>
          </p:cNvPr>
          <p:cNvSpPr/>
          <p:nvPr/>
        </p:nvSpPr>
        <p:spPr>
          <a:xfrm>
            <a:off x="1542375" y="352875"/>
            <a:ext cx="8387850" cy="62908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Graduation Album 16x9">
  <a:themeElements>
    <a:clrScheme name="GraduationAlbum_16x9">
      <a:dk1>
        <a:srgbClr val="000000"/>
      </a:dk1>
      <a:lt1>
        <a:srgbClr val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aduationAlbum_16x9">
      <a:dk1>
        <a:srgbClr val="000000"/>
      </a:dk1>
      <a:lt1>
        <a:srgbClr val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Custom</PresentationFormat>
  <Paragraphs>72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Cambria</vt:lpstr>
      <vt:lpstr>Graduation Album 16x9</vt:lpstr>
      <vt:lpstr>PowerPoint Presentation</vt:lpstr>
      <vt:lpstr>Introduction </vt:lpstr>
      <vt:lpstr>Research </vt:lpstr>
      <vt:lpstr>PowerPoint Presentation</vt:lpstr>
      <vt:lpstr>PowerPoint Presentation</vt:lpstr>
      <vt:lpstr>Wordless Books</vt:lpstr>
      <vt:lpstr>PowerPoint Presentation</vt:lpstr>
      <vt:lpstr>PowerPoint Presentation</vt:lpstr>
      <vt:lpstr>PowerPoint Presentation</vt:lpstr>
      <vt:lpstr>Strategies</vt:lpstr>
      <vt:lpstr>Images </vt:lpstr>
      <vt:lpstr>Free &amp; Public Domain Image  Websites to use with Students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jbrenn</dc:creator>
  <cp:lastModifiedBy>Brynn Nightenhelser</cp:lastModifiedBy>
  <cp:revision>1</cp:revision>
  <dcterms:modified xsi:type="dcterms:W3CDTF">2017-11-05T22:45:38Z</dcterms:modified>
</cp:coreProperties>
</file>